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4"/>
  </p:sldMasterIdLst>
  <p:notesMasterIdLst>
    <p:notesMasterId r:id="rId20"/>
  </p:notesMasterIdLst>
  <p:handoutMasterIdLst>
    <p:handoutMasterId r:id="rId21"/>
  </p:handoutMasterIdLst>
  <p:sldIdLst>
    <p:sldId id="258" r:id="rId5"/>
    <p:sldId id="2147475937" r:id="rId6"/>
    <p:sldId id="2147475944" r:id="rId7"/>
    <p:sldId id="2147475942" r:id="rId8"/>
    <p:sldId id="2147475945" r:id="rId9"/>
    <p:sldId id="2147475941" r:id="rId10"/>
    <p:sldId id="2147475926" r:id="rId11"/>
    <p:sldId id="2147475927" r:id="rId12"/>
    <p:sldId id="2147475928" r:id="rId13"/>
    <p:sldId id="2147475932" r:id="rId14"/>
    <p:sldId id="2147475938" r:id="rId15"/>
    <p:sldId id="2147475931" r:id="rId16"/>
    <p:sldId id="2147475935" r:id="rId17"/>
    <p:sldId id="2147475943" r:id="rId18"/>
    <p:sldId id="380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AST TRACK" id="{F30A3C7F-69C8-404E-A609-D82C72DD5B7A}">
          <p14:sldIdLst>
            <p14:sldId id="258"/>
            <p14:sldId id="2147475937"/>
            <p14:sldId id="2147475944"/>
            <p14:sldId id="2147475942"/>
            <p14:sldId id="2147475945"/>
            <p14:sldId id="2147475941"/>
            <p14:sldId id="2147475926"/>
            <p14:sldId id="2147475927"/>
            <p14:sldId id="2147475928"/>
            <p14:sldId id="2147475932"/>
            <p14:sldId id="2147475938"/>
            <p14:sldId id="2147475931"/>
            <p14:sldId id="2147475935"/>
            <p14:sldId id="2147475943"/>
            <p14:sldId id="380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D59E534-5AFD-4719-A4A7-B81DDEEF0BA1}" v="6" dt="2026-08-11T13:48:28.722"/>
  </p1510:revLst>
</p1510:revInfo>
</file>

<file path=ppt/tableStyles.xml><?xml version="1.0" encoding="utf-8"?>
<a:tblStyleLst xmlns:a="http://schemas.openxmlformats.org/drawingml/2006/main" def="{2D5ABB26-0587-4C30-8999-92F81FD0307C}">
  <a:tblStyle styleId="{539DC7DE-C913-414B-8FE4-B8EEFB8BD690}" styleName="U.S. Army">
    <a:wholeTbl>
      <a:tcTxStyle>
        <a:fontRef idx="minor"/>
        <a:schemeClr val="tx1"/>
      </a:tcTxStyle>
      <a:tcStyle>
        <a:tcBdr>
          <a:left>
            <a:ln w="12700">
              <a:solidFill>
                <a:schemeClr val="tx1"/>
              </a:solidFill>
            </a:ln>
          </a:left>
          <a:right>
            <a:ln w="12700">
              <a:solidFill>
                <a:schemeClr val="tx1"/>
              </a:solidFill>
            </a:ln>
          </a:right>
          <a:top>
            <a:ln w="12700">
              <a:solidFill>
                <a:schemeClr val="tx1"/>
              </a:solidFill>
            </a:ln>
          </a:top>
          <a:bottom>
            <a:ln w="12700">
              <a:solidFill>
                <a:schemeClr val="tx1"/>
              </a:solidFill>
            </a:ln>
          </a:bottom>
          <a:insideH>
            <a:ln w="12700">
              <a:solidFill>
                <a:schemeClr val="tx1"/>
              </a:solidFill>
            </a:ln>
          </a:insideH>
          <a:insideV>
            <a:ln w="12700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noFill/>
        </a:fill>
      </a:tcStyle>
    </a:band1H>
    <a:band2H>
      <a:tcTxStyle>
        <a:fontRef idx="minor"/>
        <a:srgbClr val="221F20"/>
      </a:tcTxStyle>
      <a:tcStyle>
        <a:tcBdr/>
        <a:fill>
          <a:solidFill>
            <a:srgbClr val="D5D5D7"/>
          </a:solidFill>
        </a:fill>
      </a:tcStyle>
    </a:band2H>
    <a:band1V>
      <a:tcStyle>
        <a:tcBdr/>
        <a:fill>
          <a:noFill/>
        </a:fill>
      </a:tcStyle>
    </a:band1V>
    <a:band2V>
      <a:tcTxStyle>
        <a:fontRef idx="minor"/>
        <a:srgbClr val="221F20"/>
      </a:tcTxStyle>
      <a:tcStyle>
        <a:tcBdr/>
        <a:fill>
          <a:solidFill>
            <a:srgbClr val="D5D5D7"/>
          </a:solidFill>
        </a:fill>
      </a:tcStyle>
    </a:band2V>
    <a:lastCol>
      <a:tcTxStyle b="on">
        <a:fontRef idx="minor"/>
        <a:schemeClr val="tx1"/>
      </a:tcTxStyle>
      <a:tcStyle>
        <a:tcBdr/>
      </a:tcStyle>
    </a:lastCol>
    <a:firstCol>
      <a:tcTxStyle b="on">
        <a:fontRef idx="minor"/>
        <a:schemeClr val="tx1"/>
      </a:tcTxStyle>
      <a:tcStyle>
        <a:tcBdr/>
      </a:tcStyle>
    </a:firstCol>
    <a:lastRow>
      <a:tcTxStyle b="on">
        <a:fontRef idx="minor"/>
        <a:schemeClr val="tx1"/>
      </a:tcTxStyle>
      <a:tcStyle>
        <a:tcBdr>
          <a:top>
            <a:ln w="25400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>
        <a:fontRef idx="minor"/>
        <a:schemeClr val="bg2"/>
      </a:tcTxStyle>
      <a:tcStyle>
        <a:tcBdr/>
        <a:fill>
          <a:solidFill>
            <a:schemeClr val="tx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 vertBarState="minimized">
    <p:restoredLeft sz="8446"/>
    <p:restoredTop sz="86401" autoAdjust="0"/>
  </p:normalViewPr>
  <p:slideViewPr>
    <p:cSldViewPr snapToGrid="0">
      <p:cViewPr varScale="1">
        <p:scale>
          <a:sx n="70" d="100"/>
          <a:sy n="70" d="100"/>
        </p:scale>
        <p:origin x="2072" y="192"/>
      </p:cViewPr>
      <p:guideLst/>
    </p:cSldViewPr>
  </p:slideViewPr>
  <p:outlineViewPr>
    <p:cViewPr>
      <p:scale>
        <a:sx n="33" d="100"/>
        <a:sy n="33" d="100"/>
      </p:scale>
      <p:origin x="0" y="-4405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>
        <p:scale>
          <a:sx n="1" d="2"/>
          <a:sy n="1" d="2"/>
        </p:scale>
        <p:origin x="4632" y="104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9D5FD40-329B-B51A-B969-25C0FCC8748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7B95F99-4EBA-6581-1DE7-75BE3A03AA1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A5FE44-C727-4B44-AC35-D47522042F47}" type="datetimeFigureOut">
              <a:rPr lang="en-US" smtClean="0"/>
              <a:t>8/13/26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D4EE63-BACC-BB25-9D5E-06ED25633D0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06377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3DACA9-C708-FB41-A6FA-3D94FFC8E73D}" type="datetimeFigureOut">
              <a:rPr lang="en-US" smtClean="0"/>
              <a:t>8/13/26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0" tIns="0" rIns="0" bIns="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  <a:p>
            <a:pPr lvl="6"/>
            <a:r>
              <a:rPr lang="en-US"/>
              <a:t>Seventh level</a:t>
            </a:r>
          </a:p>
          <a:p>
            <a:pPr lvl="7"/>
            <a:r>
              <a:rPr lang="en-US"/>
              <a:t>Eighth level</a:t>
            </a:r>
          </a:p>
          <a:p>
            <a:pPr lvl="8"/>
            <a:r>
              <a:rPr lang="en-US"/>
              <a:t>Ninth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65E666-0780-B84F-93A5-9513831C51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071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82880" indent="-182880" algn="l" defTabSz="914400" rtl="0" eaLnBrk="1" latinLnBrk="0" hangingPunct="1">
      <a:buFont typeface="Arial" panose="020B0604020202020204" pitchFamily="34" charset="0"/>
      <a:buChar char="▪"/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365760" indent="-182880" algn="l" defTabSz="914400" rtl="0" eaLnBrk="1" latinLnBrk="0" hangingPunct="1">
      <a:buFont typeface="Arial" panose="020B0604020202020204" pitchFamily="34" charset="0"/>
      <a:buChar char="–"/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548640" indent="-182880" algn="l" defTabSz="914400" rtl="0" eaLnBrk="1" latinLnBrk="0" hangingPunct="1">
      <a:buFont typeface="Arial" panose="020B0604020202020204" pitchFamily="34" charset="0"/>
      <a:buChar char="–"/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731520" indent="-182880" algn="l" defTabSz="914400" rtl="0" eaLnBrk="1" latinLnBrk="0" hangingPunct="1">
      <a:buFont typeface="Arial" panose="020B0604020202020204" pitchFamily="34" charset="0"/>
      <a:buChar char="–"/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914400" indent="-182880" algn="l" defTabSz="914400" rtl="0" eaLnBrk="1" latinLnBrk="0" hangingPunct="1">
      <a:buFont typeface="Arial" panose="020B0604020202020204" pitchFamily="34" charset="0"/>
      <a:buChar char="–"/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1097280" indent="-182880" algn="l" defTabSz="914400" rtl="0" eaLnBrk="1" latinLnBrk="0" hangingPunct="1">
      <a:buFont typeface="Arial" panose="020B0604020202020204" pitchFamily="34" charset="0"/>
      <a:buChar char="–"/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1280160" indent="-182880" algn="l" defTabSz="914400" rtl="0" eaLnBrk="1" latinLnBrk="0" hangingPunct="1">
      <a:buFont typeface="Arial" panose="020B0604020202020204" pitchFamily="34" charset="0"/>
      <a:buChar char="–"/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1463040" indent="-182880" algn="l" defTabSz="914400" rtl="0" eaLnBrk="1" latinLnBrk="0" hangingPunct="1">
      <a:buFont typeface="Arial" panose="020B0604020202020204" pitchFamily="34" charset="0"/>
      <a:buChar char="–"/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1645920" indent="-182880" algn="l" defTabSz="914400" rtl="0" eaLnBrk="1" latinLnBrk="0" hangingPunct="1">
      <a:buFont typeface="Arial" panose="020B0604020202020204" pitchFamily="34" charset="0"/>
      <a:buChar char="–"/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6BA5C7-4C31-1060-07E9-98B4E05444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1A0DDEF-952D-BE3B-3EC3-BED6CEA69F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C369E96-683E-7AEE-51A7-BC3DAA4948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D4F30B-08B2-162E-CD5B-EB92B01680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65E666-0780-B84F-93A5-9513831C519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2222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82880" marR="0" lvl="0" indent="-18288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▪"/>
              <a:tabLst/>
              <a:defRPr/>
            </a:pPr>
            <a:r>
              <a:rPr lang="en-US"/>
              <a:t>Toggle two tabs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65E666-0780-B84F-93A5-9513831C519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0143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SWOO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65E666-0780-B84F-93A5-9513831C519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9384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82880" marR="0" lvl="0" indent="-18288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▪"/>
              <a:tabLst/>
              <a:defRPr/>
            </a:pPr>
            <a:r>
              <a:rPr lang="en-US"/>
              <a:t>Review each section before moving on 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65E666-0780-B84F-93A5-9513831C519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746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Final Adjustments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65E666-0780-B84F-93A5-9513831C519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3821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82880" marR="0" lvl="0" indent="-18288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▪"/>
              <a:tabLst/>
              <a:defRPr/>
            </a:pPr>
            <a:r>
              <a:rPr lang="en-US"/>
              <a:t>Word doc scrolling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65E666-0780-B84F-93A5-9513831C519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7340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FD518D-B360-BD4F-738C-32AE34F18D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58488CA-B54D-DAB1-6042-EDE43F3C6D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4A867E2-ED55-F9DC-47E8-AACF1315CB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D3BD22-24A8-6CFE-045C-AE30DDED15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65E666-0780-B84F-93A5-9513831C519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603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Insignia - Im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U.S. Army" descr="U.S. Army">
            <a:extLst>
              <a:ext uri="{FF2B5EF4-FFF2-40B4-BE49-F238E27FC236}">
                <a16:creationId xmlns:a16="http://schemas.microsoft.com/office/drawing/2014/main" id="{E5D56B62-90C9-FA99-972E-FA36EAB7F3C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 bwMode="black">
          <a:xfrm>
            <a:off x="244899" y="112631"/>
            <a:ext cx="3246120" cy="122580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94F8D3E-A5B2-FC3E-5DA1-619C5653411B}"/>
              </a:ext>
            </a:extLst>
          </p:cNvPr>
          <p:cNvSpPr/>
          <p:nvPr userDrawn="1"/>
        </p:nvSpPr>
        <p:spPr>
          <a:xfrm>
            <a:off x="538282" y="2378541"/>
            <a:ext cx="8874736" cy="2377440"/>
          </a:xfrm>
          <a:prstGeom prst="rect">
            <a:avLst/>
          </a:prstGeom>
          <a:solidFill>
            <a:schemeClr val="accent1">
              <a:alpha val="42000"/>
            </a:schemeClr>
          </a:solidFill>
          <a:ln>
            <a:noFill/>
            <a:miter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rgbClr val="FFFFFF"/>
          </a:fontRef>
        </p:style>
        <p:txBody>
          <a:bodyPr rtlCol="0" anchor="ctr"/>
          <a:lstStyle/>
          <a:p>
            <a:pPr algn="ctr">
              <a:lnSpc>
                <a:spcPct val="95000"/>
              </a:lnSpc>
            </a:pPr>
            <a:endParaRPr lang="en-US" sz="1700"/>
          </a:p>
        </p:txBody>
      </p:sp>
      <p:grpSp>
        <p:nvGrpSpPr>
          <p:cNvPr id="10" name="Group">
            <a:extLst>
              <a:ext uri="{FF2B5EF4-FFF2-40B4-BE49-F238E27FC236}">
                <a16:creationId xmlns:a16="http://schemas.microsoft.com/office/drawing/2014/main" id="{58AB1E1F-04C2-66F7-9830-C1786B75B425}"/>
              </a:ext>
            </a:extLst>
          </p:cNvPr>
          <p:cNvGrpSpPr/>
          <p:nvPr userDrawn="1"/>
        </p:nvGrpSpPr>
        <p:grpSpPr>
          <a:xfrm>
            <a:off x="538282" y="2387048"/>
            <a:ext cx="8874736" cy="2377440"/>
            <a:chOff x="548220" y="2194560"/>
            <a:chExt cx="9665755" cy="2377440"/>
          </a:xfrm>
        </p:grpSpPr>
        <p:sp>
          <p:nvSpPr>
            <p:cNvPr id="12" name="Rectangle">
              <a:extLst>
                <a:ext uri="{FF2B5EF4-FFF2-40B4-BE49-F238E27FC236}">
                  <a16:creationId xmlns:a16="http://schemas.microsoft.com/office/drawing/2014/main" id="{A2566EEF-DCFB-31B2-A2BA-0595A83EBE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548220" y="2194560"/>
              <a:ext cx="9665755" cy="2377440"/>
            </a:xfrm>
            <a:prstGeom prst="rect">
              <a:avLst/>
            </a:prstGeom>
            <a:noFill/>
            <a:ln w="19050" cap="flat">
              <a:solidFill>
                <a:srgbClr val="FFCC01"/>
              </a:solidFill>
              <a:miter lim="800000"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rgbClr val="00000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00000"/>
                </a:lnSpc>
              </a:pPr>
              <a:endParaRPr lang="en-US" sz="1600"/>
            </a:p>
          </p:txBody>
        </p:sp>
        <p:cxnSp>
          <p:nvCxnSpPr>
            <p:cNvPr id="15" name="Line">
              <a:extLst>
                <a:ext uri="{FF2B5EF4-FFF2-40B4-BE49-F238E27FC236}">
                  <a16:creationId xmlns:a16="http://schemas.microsoft.com/office/drawing/2014/main" id="{E5DEF531-CCDD-6EAE-7D57-CE5266FBE9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2423055" y="2194560"/>
              <a:ext cx="0" cy="2377440"/>
            </a:xfrm>
            <a:prstGeom prst="line">
              <a:avLst/>
            </a:prstGeom>
            <a:ln w="19050" cap="flat">
              <a:solidFill>
                <a:srgbClr val="FFCC0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rgbClr val="000000"/>
            </a:effectRef>
            <a:fontRef idx="minor">
              <a:schemeClr val="lt1"/>
            </a:fontRef>
          </p:style>
        </p:cxnSp>
        <p:cxnSp>
          <p:nvCxnSpPr>
            <p:cNvPr id="19" name="Line">
              <a:extLst>
                <a:ext uri="{FF2B5EF4-FFF2-40B4-BE49-F238E27FC236}">
                  <a16:creationId xmlns:a16="http://schemas.microsoft.com/office/drawing/2014/main" id="{1DD35FEE-06B9-3CA8-404B-4E9CAD8419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2423055" y="3886200"/>
              <a:ext cx="7790920" cy="0"/>
            </a:xfrm>
            <a:prstGeom prst="line">
              <a:avLst/>
            </a:prstGeom>
            <a:ln w="19050" cap="flat">
              <a:solidFill>
                <a:srgbClr val="FFCC0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rgbClr val="000000"/>
            </a:effectRef>
            <a:fontRef idx="minor">
              <a:schemeClr val="lt1"/>
            </a:fontRef>
          </p:style>
        </p:cxnSp>
        <p:cxnSp>
          <p:nvCxnSpPr>
            <p:cNvPr id="20" name="Line">
              <a:extLst>
                <a:ext uri="{FF2B5EF4-FFF2-40B4-BE49-F238E27FC236}">
                  <a16:creationId xmlns:a16="http://schemas.microsoft.com/office/drawing/2014/main" id="{3B269BE7-9F63-626B-1D82-EDCB65BD2D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351776" y="3886200"/>
              <a:ext cx="0" cy="685800"/>
            </a:xfrm>
            <a:prstGeom prst="line">
              <a:avLst/>
            </a:prstGeom>
            <a:ln w="19050" cap="flat">
              <a:solidFill>
                <a:srgbClr val="FFCC0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rgbClr val="000000"/>
            </a:effectRef>
            <a:fontRef idx="minor">
              <a:schemeClr val="lt1"/>
            </a:fontRef>
          </p:style>
        </p:cxnSp>
      </p:grpSp>
      <p:sp>
        <p:nvSpPr>
          <p:cNvPr id="22" name="Title 3">
            <a:extLst>
              <a:ext uri="{FF2B5EF4-FFF2-40B4-BE49-F238E27FC236}">
                <a16:creationId xmlns:a16="http://schemas.microsoft.com/office/drawing/2014/main" id="{E4E8BFE8-567D-610C-5960-2211F5C680F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460172" y="2623305"/>
            <a:ext cx="6793156" cy="1325880"/>
          </a:xfrm>
          <a:prstGeom prst="rect">
            <a:avLst/>
          </a:prstGeom>
        </p:spPr>
        <p:txBody>
          <a:bodyPr anchor="ctr" anchorCtr="0"/>
          <a:lstStyle>
            <a:lvl1pPr algn="l">
              <a:lnSpc>
                <a:spcPct val="8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Use this title slide </a:t>
            </a:r>
            <a:br>
              <a:rPr lang="en-US"/>
            </a:br>
            <a:r>
              <a:rPr lang="en-US"/>
              <a:t>with Division/Unit </a:t>
            </a:r>
            <a:br>
              <a:rPr lang="en-US"/>
            </a:br>
            <a:r>
              <a:rPr lang="en-US">
                <a:solidFill>
                  <a:schemeClr val="tx2"/>
                </a:solidFill>
              </a:rPr>
              <a:t>insignia and name</a:t>
            </a:r>
            <a:endParaRPr lang="en-US"/>
          </a:p>
        </p:txBody>
      </p:sp>
      <p:sp>
        <p:nvSpPr>
          <p:cNvPr id="23" name="Subtitle 4">
            <a:extLst>
              <a:ext uri="{FF2B5EF4-FFF2-40B4-BE49-F238E27FC236}">
                <a16:creationId xmlns:a16="http://schemas.microsoft.com/office/drawing/2014/main" id="{37C667E6-606D-B5B1-F380-95595D0F908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60171" y="4197560"/>
            <a:ext cx="4093789" cy="457200"/>
          </a:xfrm>
        </p:spPr>
        <p:txBody>
          <a:bodyPr anchor="ctr" anchorCtr="0"/>
          <a:lstStyle>
            <a:lvl1pPr marL="0" indent="0" algn="l">
              <a:spcBef>
                <a:spcPts val="0"/>
              </a:spcBef>
              <a:buNone/>
              <a:defRPr sz="1200" b="1">
                <a:solidFill>
                  <a:schemeClr val="tx2"/>
                </a:solidFill>
              </a:defRPr>
            </a:lvl1pPr>
            <a:lvl2pPr marL="0" indent="0" algn="l">
              <a:spcBef>
                <a:spcPts val="0"/>
              </a:spcBef>
              <a:buNone/>
              <a:defRPr sz="1200" b="1">
                <a:solidFill>
                  <a:schemeClr val="tx2"/>
                </a:solidFill>
              </a:defRPr>
            </a:lvl2pPr>
            <a:lvl3pPr marL="0" indent="0" algn="l">
              <a:spcBef>
                <a:spcPts val="0"/>
              </a:spcBef>
              <a:buNone/>
              <a:defRPr sz="1200" b="1">
                <a:solidFill>
                  <a:schemeClr val="tx2"/>
                </a:solidFill>
              </a:defRPr>
            </a:lvl3pPr>
            <a:lvl4pPr marL="0" indent="0" algn="l">
              <a:spcBef>
                <a:spcPts val="0"/>
              </a:spcBef>
              <a:buNone/>
              <a:defRPr sz="1200" b="1">
                <a:solidFill>
                  <a:schemeClr val="tx2"/>
                </a:solidFill>
              </a:defRPr>
            </a:lvl4pPr>
            <a:lvl5pPr marL="0" indent="0" algn="l">
              <a:spcBef>
                <a:spcPts val="0"/>
              </a:spcBef>
              <a:buNone/>
              <a:defRPr sz="1200" b="1">
                <a:solidFill>
                  <a:schemeClr val="tx2"/>
                </a:solidFill>
              </a:defRPr>
            </a:lvl5pPr>
            <a:lvl6pPr marL="0" indent="0" algn="l">
              <a:spcBef>
                <a:spcPts val="0"/>
              </a:spcBef>
              <a:buNone/>
              <a:defRPr sz="1200" b="1">
                <a:solidFill>
                  <a:schemeClr val="tx2"/>
                </a:solidFill>
              </a:defRPr>
            </a:lvl6pPr>
            <a:lvl7pPr marL="0" indent="0" algn="l">
              <a:spcBef>
                <a:spcPts val="0"/>
              </a:spcBef>
              <a:buNone/>
              <a:defRPr sz="1200" b="1">
                <a:solidFill>
                  <a:schemeClr val="tx2"/>
                </a:solidFill>
              </a:defRPr>
            </a:lvl7pPr>
            <a:lvl8pPr marL="0" indent="0" algn="l">
              <a:spcBef>
                <a:spcPts val="0"/>
              </a:spcBef>
              <a:buNone/>
              <a:defRPr sz="1200" b="1">
                <a:solidFill>
                  <a:schemeClr val="tx2"/>
                </a:solidFill>
              </a:defRPr>
            </a:lvl8pPr>
            <a:lvl9pPr marL="0" indent="0" algn="l">
              <a:spcBef>
                <a:spcPts val="0"/>
              </a:spcBef>
              <a:buNone/>
              <a:defRPr sz="1200" b="1">
                <a:solidFill>
                  <a:schemeClr val="tx2"/>
                </a:solidFill>
              </a:defRPr>
            </a:lvl9pPr>
          </a:lstStyle>
          <a:p>
            <a:r>
              <a:rPr lang="en-US"/>
              <a:t>[Presentation subtitle/description]</a:t>
            </a:r>
          </a:p>
        </p:txBody>
      </p:sp>
      <p:pic>
        <p:nvPicPr>
          <p:cNvPr id="25" name="Picture Placeholder 5">
            <a:extLst>
              <a:ext uri="{FF2B5EF4-FFF2-40B4-BE49-F238E27FC236}">
                <a16:creationId xmlns:a16="http://schemas.microsoft.com/office/drawing/2014/main" id="{1FC47A19-4D7F-44B0-362E-B46C7853EBF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 t="207" b="207"/>
          <a:stretch>
            <a:fillRect/>
          </a:stretch>
        </p:blipFill>
        <p:spPr>
          <a:xfrm>
            <a:off x="651318" y="2488108"/>
            <a:ext cx="1508125" cy="1508125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</p:pic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1A561011-3464-18A1-B5FF-D62333F3388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033697" y="4197560"/>
            <a:ext cx="2130679" cy="457200"/>
          </a:xfrm>
        </p:spPr>
        <p:txBody>
          <a:bodyPr anchor="ctr" anchorCtr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FontTx/>
              <a:buNone/>
              <a:defRPr sz="1400" b="1" cap="all" baseline="0">
                <a:solidFill>
                  <a:schemeClr val="tx2"/>
                </a:solidFill>
              </a:defRPr>
            </a:lvl1pPr>
            <a:lvl2pPr marL="0" indent="0" algn="ctr">
              <a:lnSpc>
                <a:spcPct val="80000"/>
              </a:lnSpc>
              <a:spcBef>
                <a:spcPts val="0"/>
              </a:spcBef>
              <a:buFontTx/>
              <a:buNone/>
              <a:defRPr sz="1400" b="1" cap="all" baseline="0">
                <a:solidFill>
                  <a:schemeClr val="tx2"/>
                </a:solidFill>
              </a:defRPr>
            </a:lvl2pPr>
            <a:lvl3pPr marL="0" indent="0" algn="ctr">
              <a:lnSpc>
                <a:spcPct val="80000"/>
              </a:lnSpc>
              <a:spcBef>
                <a:spcPts val="0"/>
              </a:spcBef>
              <a:buFontTx/>
              <a:buNone/>
              <a:defRPr sz="1400" b="1" cap="all" baseline="0">
                <a:solidFill>
                  <a:schemeClr val="tx2"/>
                </a:solidFill>
              </a:defRPr>
            </a:lvl3pPr>
            <a:lvl4pPr marL="0" indent="0" algn="ctr">
              <a:lnSpc>
                <a:spcPct val="80000"/>
              </a:lnSpc>
              <a:spcBef>
                <a:spcPts val="0"/>
              </a:spcBef>
              <a:buFontTx/>
              <a:buNone/>
              <a:defRPr sz="1400" b="1" cap="all" baseline="0">
                <a:solidFill>
                  <a:schemeClr val="tx2"/>
                </a:solidFill>
              </a:defRPr>
            </a:lvl4pPr>
            <a:lvl5pPr marL="0" indent="0" algn="ctr">
              <a:lnSpc>
                <a:spcPct val="80000"/>
              </a:lnSpc>
              <a:spcBef>
                <a:spcPts val="0"/>
              </a:spcBef>
              <a:buFontTx/>
              <a:buNone/>
              <a:defRPr sz="1400" b="1" cap="all" baseline="0">
                <a:solidFill>
                  <a:schemeClr val="tx2"/>
                </a:solidFill>
              </a:defRPr>
            </a:lvl5pPr>
            <a:lvl6pPr marL="0" indent="0" algn="ctr">
              <a:lnSpc>
                <a:spcPct val="80000"/>
              </a:lnSpc>
              <a:spcBef>
                <a:spcPts val="0"/>
              </a:spcBef>
              <a:buFontTx/>
              <a:buNone/>
              <a:defRPr sz="1400" b="1" cap="all" baseline="0">
                <a:solidFill>
                  <a:schemeClr val="tx2"/>
                </a:solidFill>
              </a:defRPr>
            </a:lvl6pPr>
            <a:lvl7pPr marL="0" indent="0" algn="ctr">
              <a:lnSpc>
                <a:spcPct val="80000"/>
              </a:lnSpc>
              <a:spcBef>
                <a:spcPts val="0"/>
              </a:spcBef>
              <a:buFontTx/>
              <a:buNone/>
              <a:defRPr sz="1400" b="1" cap="all" baseline="0">
                <a:solidFill>
                  <a:schemeClr val="tx2"/>
                </a:solidFill>
              </a:defRPr>
            </a:lvl7pPr>
            <a:lvl8pPr marL="0" indent="0" algn="ctr">
              <a:lnSpc>
                <a:spcPct val="80000"/>
              </a:lnSpc>
              <a:spcBef>
                <a:spcPts val="0"/>
              </a:spcBef>
              <a:buFontTx/>
              <a:buNone/>
              <a:defRPr sz="1400" b="1" cap="all" baseline="0">
                <a:solidFill>
                  <a:schemeClr val="tx2"/>
                </a:solidFill>
              </a:defRPr>
            </a:lvl8pPr>
            <a:lvl9pPr marL="0" indent="0" algn="ctr">
              <a:lnSpc>
                <a:spcPct val="80000"/>
              </a:lnSpc>
              <a:spcBef>
                <a:spcPts val="0"/>
              </a:spcBef>
              <a:buFontTx/>
              <a:buNone/>
              <a:defRPr sz="1400" b="1" cap="all" baseline="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[00 Month 0000]</a:t>
            </a:r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7A9EE9B9-D50A-17A7-87BE-3B09D17F11B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4604" y="4078492"/>
            <a:ext cx="1508760" cy="640920"/>
          </a:xfrm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1000" b="1" cap="all" baseline="0"/>
            </a:lvl1pPr>
            <a:lvl2pPr marL="0" indent="0" algn="ctr">
              <a:spcBef>
                <a:spcPts val="0"/>
              </a:spcBef>
              <a:buFontTx/>
              <a:buNone/>
              <a:defRPr sz="1000" b="1" cap="all" baseline="0"/>
            </a:lvl2pPr>
            <a:lvl3pPr marL="0" indent="0" algn="ctr">
              <a:spcBef>
                <a:spcPts val="0"/>
              </a:spcBef>
              <a:buFontTx/>
              <a:buNone/>
              <a:defRPr sz="1000" b="1" cap="all" baseline="0"/>
            </a:lvl3pPr>
            <a:lvl4pPr marL="0" indent="0" algn="ctr">
              <a:spcBef>
                <a:spcPts val="0"/>
              </a:spcBef>
              <a:buFontTx/>
              <a:buNone/>
              <a:defRPr sz="1000" b="1" cap="all" baseline="0"/>
            </a:lvl4pPr>
            <a:lvl5pPr marL="0" indent="0" algn="ctr">
              <a:spcBef>
                <a:spcPts val="0"/>
              </a:spcBef>
              <a:buFontTx/>
              <a:buNone/>
              <a:defRPr sz="1000" b="1" cap="all" baseline="0"/>
            </a:lvl5pPr>
            <a:lvl6pPr marL="0" indent="0" algn="ctr">
              <a:spcBef>
                <a:spcPts val="0"/>
              </a:spcBef>
              <a:buFontTx/>
              <a:buNone/>
              <a:defRPr sz="1000" b="1" cap="all" baseline="0"/>
            </a:lvl6pPr>
            <a:lvl7pPr marL="0" indent="0" algn="ctr">
              <a:spcBef>
                <a:spcPts val="0"/>
              </a:spcBef>
              <a:buFontTx/>
              <a:buNone/>
              <a:defRPr sz="1000" b="1" cap="all" baseline="0"/>
            </a:lvl7pPr>
            <a:lvl8pPr marL="0" indent="0" algn="ctr">
              <a:spcBef>
                <a:spcPts val="0"/>
              </a:spcBef>
              <a:buFontTx/>
              <a:buNone/>
              <a:defRPr sz="1000" b="1" cap="all" baseline="0"/>
            </a:lvl8pPr>
            <a:lvl9pPr marL="0" indent="0" algn="ctr">
              <a:spcBef>
                <a:spcPts val="0"/>
              </a:spcBef>
              <a:buFontTx/>
              <a:buNone/>
              <a:defRPr sz="1000" b="1" cap="all" baseline="0"/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2115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- 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48639" y="236367"/>
            <a:ext cx="8231293" cy="8206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[Slide title]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640" y="1600198"/>
            <a:ext cx="6795136" cy="4572000"/>
          </a:xfrm>
        </p:spPr>
        <p:txBody>
          <a:bodyPr/>
          <a:lstStyle>
            <a:lvl1pPr marL="365760" indent="-365760">
              <a:buFont typeface="+mj-lt"/>
              <a:buAutoNum type="arabicPeriod"/>
              <a:defRPr b="1"/>
            </a:lvl1pPr>
            <a:lvl2pPr marL="365760" indent="0">
              <a:spcBef>
                <a:spcPts val="0"/>
              </a:spcBef>
              <a:buFontTx/>
              <a:buNone/>
              <a:defRPr/>
            </a:lvl2pPr>
            <a:lvl3pPr marL="548640">
              <a:defRPr/>
            </a:lvl3pPr>
            <a:lvl4pPr marL="731520">
              <a:defRPr/>
            </a:lvl4pPr>
            <a:lvl5pPr marL="914400">
              <a:defRPr/>
            </a:lvl5pPr>
            <a:lvl6pPr marL="1097280">
              <a:defRPr/>
            </a:lvl6pPr>
            <a:lvl7pPr marL="1280160">
              <a:defRPr/>
            </a:lvl7pPr>
            <a:lvl8pPr marL="1463040">
              <a:defRPr/>
            </a:lvl8pPr>
            <a:lvl9pPr marL="1645920"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787907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08" userDrawn="1">
          <p15:clr>
            <a:srgbClr val="A4A3A4"/>
          </p15:clr>
        </p15:guide>
        <p15:guide id="2" orient="horz" pos="3888" userDrawn="1">
          <p15:clr>
            <a:srgbClr val="A4A3A4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C17D0BA3-CE88-4FFE-E80D-CD039190BD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8639" y="236367"/>
            <a:ext cx="8231293" cy="8206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[Slide title]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8639" y="1600200"/>
            <a:ext cx="536448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78879" y="1600200"/>
            <a:ext cx="536448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0302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08" userDrawn="1">
          <p15:clr>
            <a:srgbClr val="A4A3A4"/>
          </p15:clr>
        </p15:guide>
        <p15:guide id="2" orient="horz" pos="3888" userDrawn="1">
          <p15:clr>
            <a:srgbClr val="A4A3A4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A9713ED7-122D-D0BC-7C53-E1C615A94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8639" y="236367"/>
            <a:ext cx="8231293" cy="8206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[Slide title]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8639" y="1600200"/>
            <a:ext cx="3450336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70832" y="1600200"/>
            <a:ext cx="3450336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617618FB-CD21-AF4A-B264-6355E9BD7981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8193023" y="1600200"/>
            <a:ext cx="3450336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728696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08" userDrawn="1">
          <p15:clr>
            <a:srgbClr val="A4A3A4"/>
          </p15:clr>
        </p15:guide>
        <p15:guide id="2" orient="horz" pos="3888" userDrawn="1">
          <p15:clr>
            <a:srgbClr val="A4A3A4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561ED6E9-4BFC-F986-93E1-1249E94D97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8639" y="236367"/>
            <a:ext cx="8231293" cy="8206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[Slide title]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8641" y="1600200"/>
            <a:ext cx="2499359" cy="4572000"/>
          </a:xfrm>
        </p:spPr>
        <p:txBody>
          <a:bodyPr/>
          <a:lstStyle>
            <a:lvl1pPr marL="137160" indent="-137160">
              <a:defRPr sz="1300"/>
            </a:lvl1pPr>
            <a:lvl2pPr marL="274320" indent="-137160">
              <a:defRPr sz="1300"/>
            </a:lvl2pPr>
            <a:lvl3pPr marL="411480" indent="-137160">
              <a:defRPr sz="1300"/>
            </a:lvl3pPr>
            <a:lvl4pPr marL="548640" indent="-137160">
              <a:defRPr sz="1300"/>
            </a:lvl4pPr>
            <a:lvl5pPr marL="685800" indent="-137160">
              <a:defRPr sz="1300"/>
            </a:lvl5pPr>
            <a:lvl6pPr marL="822960" indent="-137160">
              <a:defRPr sz="1300"/>
            </a:lvl6pPr>
            <a:lvl7pPr marL="960120" indent="-137160">
              <a:defRPr sz="1300"/>
            </a:lvl7pPr>
            <a:lvl8pPr marL="1097280" indent="-137160">
              <a:defRPr sz="1300"/>
            </a:lvl8pPr>
            <a:lvl9pPr marL="1234440" indent="-137160"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13761" y="1600200"/>
            <a:ext cx="2499359" cy="4572000"/>
          </a:xfrm>
        </p:spPr>
        <p:txBody>
          <a:bodyPr/>
          <a:lstStyle>
            <a:lvl1pPr marL="137160" indent="-137160">
              <a:defRPr sz="1300"/>
            </a:lvl1pPr>
            <a:lvl2pPr marL="274320" indent="-137160">
              <a:defRPr sz="1300"/>
            </a:lvl2pPr>
            <a:lvl3pPr marL="411480" indent="-137160">
              <a:defRPr sz="1300"/>
            </a:lvl3pPr>
            <a:lvl4pPr marL="548640" indent="-137160">
              <a:defRPr sz="1300"/>
            </a:lvl4pPr>
            <a:lvl5pPr marL="685800" indent="-137160">
              <a:defRPr sz="1300"/>
            </a:lvl5pPr>
            <a:lvl6pPr marL="822960" indent="-137160">
              <a:defRPr sz="1300"/>
            </a:lvl6pPr>
            <a:lvl7pPr marL="960120" indent="-137160">
              <a:defRPr sz="1300"/>
            </a:lvl7pPr>
            <a:lvl8pPr marL="1097280" indent="-137160">
              <a:defRPr sz="1300"/>
            </a:lvl8pPr>
            <a:lvl9pPr marL="1234440" indent="-137160"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617618FB-CD21-AF4A-B264-6355E9BD7981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278881" y="1600200"/>
            <a:ext cx="2499359" cy="4572000"/>
          </a:xfrm>
        </p:spPr>
        <p:txBody>
          <a:bodyPr/>
          <a:lstStyle>
            <a:lvl1pPr marL="137160" indent="-137160">
              <a:defRPr sz="1300"/>
            </a:lvl1pPr>
            <a:lvl2pPr marL="274320" indent="-137160">
              <a:defRPr sz="1300"/>
            </a:lvl2pPr>
            <a:lvl3pPr marL="411480" indent="-137160">
              <a:defRPr sz="1300"/>
            </a:lvl3pPr>
            <a:lvl4pPr marL="548640" indent="-137160">
              <a:defRPr sz="1300"/>
            </a:lvl4pPr>
            <a:lvl5pPr marL="685800" indent="-137160">
              <a:defRPr sz="1300"/>
            </a:lvl5pPr>
            <a:lvl6pPr marL="822960" indent="-137160">
              <a:defRPr sz="1300"/>
            </a:lvl6pPr>
            <a:lvl7pPr marL="960120" indent="-137160">
              <a:defRPr sz="1300"/>
            </a:lvl7pPr>
            <a:lvl8pPr marL="1097280" indent="-137160">
              <a:defRPr sz="1300"/>
            </a:lvl8pPr>
            <a:lvl9pPr marL="1234440" indent="-137160"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873DCC96-E62A-5505-4F1E-4A80C8498209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9144001" y="1600200"/>
            <a:ext cx="2499359" cy="4572000"/>
          </a:xfrm>
        </p:spPr>
        <p:txBody>
          <a:bodyPr/>
          <a:lstStyle>
            <a:lvl1pPr marL="137160" indent="-137160">
              <a:defRPr sz="1300"/>
            </a:lvl1pPr>
            <a:lvl2pPr marL="274320" indent="-137160">
              <a:defRPr sz="1300"/>
            </a:lvl2pPr>
            <a:lvl3pPr marL="411480" indent="-137160">
              <a:defRPr sz="1300"/>
            </a:lvl3pPr>
            <a:lvl4pPr marL="548640" indent="-137160">
              <a:defRPr sz="1300"/>
            </a:lvl4pPr>
            <a:lvl5pPr marL="685800" indent="-137160">
              <a:defRPr sz="1300"/>
            </a:lvl5pPr>
            <a:lvl6pPr marL="822960" indent="-137160">
              <a:defRPr sz="1300"/>
            </a:lvl6pPr>
            <a:lvl7pPr marL="960120" indent="-137160">
              <a:defRPr sz="1300"/>
            </a:lvl7pPr>
            <a:lvl8pPr marL="1097280" indent="-137160">
              <a:defRPr sz="1300"/>
            </a:lvl8pPr>
            <a:lvl9pPr marL="1234440" indent="-137160"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730483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08" userDrawn="1">
          <p15:clr>
            <a:srgbClr val="A4A3A4"/>
          </p15:clr>
        </p15:guide>
        <p15:guide id="2" orient="horz" pos="3888" userDrawn="1">
          <p15:clr>
            <a:srgbClr val="A4A3A4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561ED6E9-4BFC-F986-93E1-1249E94D97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8639" y="236367"/>
            <a:ext cx="8231293" cy="8206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[Slide title]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2FDCDCBF-BE41-ACC6-2307-F24F0B601969}"/>
              </a:ext>
            </a:extLst>
          </p:cNvPr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548640" y="1600200"/>
            <a:ext cx="557784" cy="555498"/>
          </a:xfrm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r>
              <a:rPr lang="en-US"/>
              <a:t>[Icon]</a:t>
            </a:r>
          </a:p>
        </p:txBody>
      </p:sp>
      <p:sp>
        <p:nvSpPr>
          <p:cNvPr id="3" name="Content Placeholder 3"/>
          <p:cNvSpPr>
            <a:spLocks noGrp="1"/>
          </p:cNvSpPr>
          <p:nvPr>
            <p:ph sz="half" idx="1"/>
          </p:nvPr>
        </p:nvSpPr>
        <p:spPr>
          <a:xfrm>
            <a:off x="548641" y="2285998"/>
            <a:ext cx="2499359" cy="3886202"/>
          </a:xfrm>
        </p:spPr>
        <p:txBody>
          <a:bodyPr/>
          <a:lstStyle>
            <a:lvl1pPr marL="137160" indent="-137160">
              <a:defRPr sz="1300"/>
            </a:lvl1pPr>
            <a:lvl2pPr marL="274320" indent="-137160">
              <a:defRPr sz="1300"/>
            </a:lvl2pPr>
            <a:lvl3pPr marL="411480" indent="-137160">
              <a:defRPr sz="1300"/>
            </a:lvl3pPr>
            <a:lvl4pPr marL="548640" indent="-137160">
              <a:defRPr sz="1300"/>
            </a:lvl4pPr>
            <a:lvl5pPr marL="685800" indent="-137160">
              <a:defRPr sz="1300"/>
            </a:lvl5pPr>
            <a:lvl6pPr marL="822960" indent="-137160">
              <a:defRPr sz="1300"/>
            </a:lvl6pPr>
            <a:lvl7pPr marL="960120" indent="-137160">
              <a:defRPr sz="1300"/>
            </a:lvl7pPr>
            <a:lvl8pPr marL="1097280" indent="-137160">
              <a:defRPr sz="1300"/>
            </a:lvl8pPr>
            <a:lvl9pPr marL="1234440" indent="-137160"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C7652FE0-2E63-C05D-5D80-EE5429B0A7EE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3413760" y="1600200"/>
            <a:ext cx="557784" cy="557784"/>
          </a:xfrm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r>
              <a:rPr lang="en-US"/>
              <a:t>[Icon]</a:t>
            </a:r>
          </a:p>
        </p:txBody>
      </p:sp>
      <p:sp>
        <p:nvSpPr>
          <p:cNvPr id="4" name="Content Placeholder 5"/>
          <p:cNvSpPr>
            <a:spLocks noGrp="1"/>
          </p:cNvSpPr>
          <p:nvPr>
            <p:ph sz="half" idx="2"/>
          </p:nvPr>
        </p:nvSpPr>
        <p:spPr>
          <a:xfrm>
            <a:off x="3413761" y="2285998"/>
            <a:ext cx="2499359" cy="3886202"/>
          </a:xfrm>
        </p:spPr>
        <p:txBody>
          <a:bodyPr/>
          <a:lstStyle>
            <a:lvl1pPr marL="137160" indent="-137160">
              <a:defRPr sz="1300"/>
            </a:lvl1pPr>
            <a:lvl2pPr marL="274320" indent="-137160">
              <a:defRPr sz="1300"/>
            </a:lvl2pPr>
            <a:lvl3pPr marL="411480" indent="-137160">
              <a:defRPr sz="1300"/>
            </a:lvl3pPr>
            <a:lvl4pPr marL="548640" indent="-137160">
              <a:defRPr sz="1300"/>
            </a:lvl4pPr>
            <a:lvl5pPr marL="685800" indent="-137160">
              <a:defRPr sz="1300"/>
            </a:lvl5pPr>
            <a:lvl6pPr marL="822960" indent="-137160">
              <a:defRPr sz="1300"/>
            </a:lvl6pPr>
            <a:lvl7pPr marL="960120" indent="-137160">
              <a:defRPr sz="1300"/>
            </a:lvl7pPr>
            <a:lvl8pPr marL="1097280" indent="-137160">
              <a:defRPr sz="1300"/>
            </a:lvl8pPr>
            <a:lvl9pPr marL="1234440" indent="-137160"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B76F3E0A-3A89-0179-6808-7B86658B2939}"/>
              </a:ext>
            </a:extLst>
          </p:cNvPr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6278880" y="1600200"/>
            <a:ext cx="557784" cy="557784"/>
          </a:xfrm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r>
              <a:rPr lang="en-US"/>
              <a:t>[Icon]</a:t>
            </a:r>
          </a:p>
        </p:txBody>
      </p:sp>
      <p:sp>
        <p:nvSpPr>
          <p:cNvPr id="6" name="Content Placeholder 7">
            <a:extLst>
              <a:ext uri="{FF2B5EF4-FFF2-40B4-BE49-F238E27FC236}">
                <a16:creationId xmlns:a16="http://schemas.microsoft.com/office/drawing/2014/main" id="{617618FB-CD21-AF4A-B264-6355E9BD7981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278881" y="2285998"/>
            <a:ext cx="2499359" cy="3886202"/>
          </a:xfrm>
        </p:spPr>
        <p:txBody>
          <a:bodyPr/>
          <a:lstStyle>
            <a:lvl1pPr marL="137160" indent="-137160">
              <a:defRPr sz="1300"/>
            </a:lvl1pPr>
            <a:lvl2pPr marL="274320" indent="-137160">
              <a:defRPr sz="1300"/>
            </a:lvl2pPr>
            <a:lvl3pPr marL="411480" indent="-137160">
              <a:defRPr sz="1300"/>
            </a:lvl3pPr>
            <a:lvl4pPr marL="548640" indent="-137160">
              <a:defRPr sz="1300"/>
            </a:lvl4pPr>
            <a:lvl5pPr marL="685800" indent="-137160">
              <a:defRPr sz="1300"/>
            </a:lvl5pPr>
            <a:lvl6pPr marL="822960" indent="-137160">
              <a:defRPr sz="1300"/>
            </a:lvl6pPr>
            <a:lvl7pPr marL="960120" indent="-137160">
              <a:defRPr sz="1300"/>
            </a:lvl7pPr>
            <a:lvl8pPr marL="1097280" indent="-137160">
              <a:defRPr sz="1300"/>
            </a:lvl8pPr>
            <a:lvl9pPr marL="1234440" indent="-137160"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Picture Placeholder 8">
            <a:extLst>
              <a:ext uri="{FF2B5EF4-FFF2-40B4-BE49-F238E27FC236}">
                <a16:creationId xmlns:a16="http://schemas.microsoft.com/office/drawing/2014/main" id="{83E5AF74-1A89-50D1-F570-2D5345102584}"/>
              </a:ext>
            </a:extLst>
          </p:cNvPr>
          <p:cNvSpPr>
            <a:spLocks noGrp="1" noChangeAspect="1"/>
          </p:cNvSpPr>
          <p:nvPr>
            <p:ph type="pic" sz="quarter" idx="15" hasCustomPrompt="1"/>
          </p:nvPr>
        </p:nvSpPr>
        <p:spPr>
          <a:xfrm>
            <a:off x="9144000" y="1600200"/>
            <a:ext cx="557784" cy="557784"/>
          </a:xfrm>
        </p:spPr>
        <p:txBody>
          <a:bodyPr anchor="ctr" anchorCtr="0"/>
          <a:lstStyle>
            <a:lvl1pPr marL="0" indent="0" algn="ctr">
              <a:buFontTx/>
              <a:buNone/>
              <a:defRPr sz="800"/>
            </a:lvl1pPr>
          </a:lstStyle>
          <a:p>
            <a:r>
              <a:rPr lang="en-US"/>
              <a:t>[Icon]</a:t>
            </a:r>
          </a:p>
        </p:txBody>
      </p:sp>
      <p:sp>
        <p:nvSpPr>
          <p:cNvPr id="5" name="Content Placeholder 9">
            <a:extLst>
              <a:ext uri="{FF2B5EF4-FFF2-40B4-BE49-F238E27FC236}">
                <a16:creationId xmlns:a16="http://schemas.microsoft.com/office/drawing/2014/main" id="{873DCC96-E62A-5505-4F1E-4A80C8498209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9144001" y="2285998"/>
            <a:ext cx="2499359" cy="3886202"/>
          </a:xfrm>
        </p:spPr>
        <p:txBody>
          <a:bodyPr/>
          <a:lstStyle>
            <a:lvl1pPr marL="137160" indent="-137160">
              <a:defRPr sz="1300"/>
            </a:lvl1pPr>
            <a:lvl2pPr marL="274320" indent="-137160">
              <a:defRPr sz="1300"/>
            </a:lvl2pPr>
            <a:lvl3pPr marL="411480" indent="-137160">
              <a:defRPr sz="1300"/>
            </a:lvl3pPr>
            <a:lvl4pPr marL="548640" indent="-137160">
              <a:defRPr sz="1300"/>
            </a:lvl4pPr>
            <a:lvl5pPr marL="685800" indent="-137160">
              <a:defRPr sz="1300"/>
            </a:lvl5pPr>
            <a:lvl6pPr marL="822960" indent="-137160">
              <a:defRPr sz="1300"/>
            </a:lvl6pPr>
            <a:lvl7pPr marL="960120" indent="-137160">
              <a:defRPr sz="1300"/>
            </a:lvl7pPr>
            <a:lvl8pPr marL="1097280" indent="-137160">
              <a:defRPr sz="1300"/>
            </a:lvl8pPr>
            <a:lvl9pPr marL="1234440" indent="-137160"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754068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08" userDrawn="1">
          <p15:clr>
            <a:srgbClr val="A4A3A4"/>
          </p15:clr>
        </p15:guide>
        <p15:guide id="2" orient="horz" pos="3888" userDrawn="1">
          <p15:clr>
            <a:srgbClr val="A4A3A4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Numbers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D6FD270-DB0B-36F0-B138-75209607ED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8639" y="236367"/>
            <a:ext cx="8231293" cy="8206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[Slide title]</a:t>
            </a:r>
          </a:p>
        </p:txBody>
      </p:sp>
      <p:cxnSp>
        <p:nvCxnSpPr>
          <p:cNvPr id="15" name="Line">
            <a:extLst>
              <a:ext uri="{FF2B5EF4-FFF2-40B4-BE49-F238E27FC236}">
                <a16:creationId xmlns:a16="http://schemas.microsoft.com/office/drawing/2014/main" id="{8412A77E-32D6-ECE7-C58C-21E3C08D86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48640" y="1600200"/>
            <a:ext cx="2499360" cy="0"/>
          </a:xfrm>
          <a:prstGeom prst="line">
            <a:avLst/>
          </a:prstGeom>
          <a:ln w="19050" cap="flat">
            <a:solidFill>
              <a:schemeClr val="tx1"/>
            </a:solidFill>
            <a:miter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</p:cxnSp>
      <p:sp>
        <p:nvSpPr>
          <p:cNvPr id="13" name="TextBox">
            <a:extLst>
              <a:ext uri="{FF2B5EF4-FFF2-40B4-BE49-F238E27FC236}">
                <a16:creationId xmlns:a16="http://schemas.microsoft.com/office/drawing/2014/main" id="{AF47D3F9-758C-0713-980A-E6E56BBC1088}"/>
              </a:ext>
            </a:extLst>
          </p:cNvPr>
          <p:cNvSpPr txBox="1"/>
          <p:nvPr userDrawn="1"/>
        </p:nvSpPr>
        <p:spPr>
          <a:xfrm>
            <a:off x="548641" y="1737360"/>
            <a:ext cx="2499359" cy="457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SzPct val="100000"/>
              <a:buFontTx/>
              <a:buNone/>
            </a:pPr>
            <a:r>
              <a:rPr lang="en-US" sz="3600" b="1"/>
              <a:t>01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8641" y="2286000"/>
            <a:ext cx="2499359" cy="3886200"/>
          </a:xfrm>
        </p:spPr>
        <p:txBody>
          <a:bodyPr/>
          <a:lstStyle>
            <a:lvl1pPr marL="0" indent="0">
              <a:spcBef>
                <a:spcPts val="1000"/>
              </a:spcBef>
              <a:buFontTx/>
              <a:buNone/>
              <a:defRPr sz="1300"/>
            </a:lvl1pPr>
            <a:lvl2pPr marL="137160" indent="-137160">
              <a:spcBef>
                <a:spcPts val="1000"/>
              </a:spcBef>
              <a:buFont typeface="Arial" panose="020B0604020202020204" pitchFamily="34" charset="0"/>
              <a:buChar char="▪"/>
              <a:defRPr sz="1300"/>
            </a:lvl2pPr>
            <a:lvl3pPr marL="274320" indent="-137160">
              <a:defRPr sz="1300"/>
            </a:lvl3pPr>
            <a:lvl4pPr marL="411480" indent="-137160">
              <a:defRPr sz="1300"/>
            </a:lvl4pPr>
            <a:lvl5pPr marL="548640" indent="-137160">
              <a:defRPr sz="1300"/>
            </a:lvl5pPr>
            <a:lvl6pPr marL="685800" indent="-137160">
              <a:defRPr sz="1300"/>
            </a:lvl6pPr>
            <a:lvl7pPr marL="822960" indent="-137160">
              <a:defRPr sz="1300"/>
            </a:lvl7pPr>
            <a:lvl8pPr marL="960120" indent="-137160">
              <a:defRPr sz="1300"/>
            </a:lvl8pPr>
            <a:lvl9pPr marL="1097280" indent="-137160"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9" name="Line">
            <a:extLst>
              <a:ext uri="{FF2B5EF4-FFF2-40B4-BE49-F238E27FC236}">
                <a16:creationId xmlns:a16="http://schemas.microsoft.com/office/drawing/2014/main" id="{D7771284-6191-6AE5-C8DC-E26F4DD280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413760" y="1600200"/>
            <a:ext cx="2499360" cy="0"/>
          </a:xfrm>
          <a:prstGeom prst="line">
            <a:avLst/>
          </a:prstGeom>
          <a:ln w="19050" cap="flat">
            <a:solidFill>
              <a:schemeClr val="tx1"/>
            </a:solidFill>
            <a:miter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</p:cxnSp>
      <p:sp>
        <p:nvSpPr>
          <p:cNvPr id="10" name="TextBox">
            <a:extLst>
              <a:ext uri="{FF2B5EF4-FFF2-40B4-BE49-F238E27FC236}">
                <a16:creationId xmlns:a16="http://schemas.microsoft.com/office/drawing/2014/main" id="{0D9A8745-BD6D-12B2-16DF-02CB2BB85704}"/>
              </a:ext>
            </a:extLst>
          </p:cNvPr>
          <p:cNvSpPr txBox="1"/>
          <p:nvPr userDrawn="1"/>
        </p:nvSpPr>
        <p:spPr>
          <a:xfrm>
            <a:off x="3413761" y="1737360"/>
            <a:ext cx="2499359" cy="457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SzPct val="100000"/>
              <a:buFontTx/>
              <a:buNone/>
            </a:pPr>
            <a:r>
              <a:rPr lang="en-US" sz="3600" b="1"/>
              <a:t>02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13761" y="2286000"/>
            <a:ext cx="2499359" cy="3886200"/>
          </a:xfrm>
        </p:spPr>
        <p:txBody>
          <a:bodyPr/>
          <a:lstStyle>
            <a:lvl1pPr marL="0" indent="0">
              <a:spcBef>
                <a:spcPts val="1000"/>
              </a:spcBef>
              <a:buNone/>
              <a:defRPr sz="1300"/>
            </a:lvl1pPr>
            <a:lvl2pPr marL="137160" indent="-137160">
              <a:spcBef>
                <a:spcPts val="1000"/>
              </a:spcBef>
              <a:buFont typeface="Arial" panose="020B0604020202020204" pitchFamily="34" charset="0"/>
              <a:buChar char="▪"/>
              <a:defRPr sz="1300"/>
            </a:lvl2pPr>
            <a:lvl3pPr marL="274320" indent="-137160">
              <a:defRPr sz="1300"/>
            </a:lvl3pPr>
            <a:lvl4pPr marL="411480" indent="-137160">
              <a:defRPr sz="1300"/>
            </a:lvl4pPr>
            <a:lvl5pPr marL="548640" indent="-137160">
              <a:defRPr sz="1300"/>
            </a:lvl5pPr>
            <a:lvl6pPr marL="685800" indent="-137160">
              <a:defRPr sz="1300"/>
            </a:lvl6pPr>
            <a:lvl7pPr marL="822960" indent="-137160">
              <a:defRPr sz="1300"/>
            </a:lvl7pPr>
            <a:lvl8pPr marL="960120" indent="-137160">
              <a:defRPr sz="1300"/>
            </a:lvl8pPr>
            <a:lvl9pPr marL="1097280" indent="-137160"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Line">
            <a:extLst>
              <a:ext uri="{FF2B5EF4-FFF2-40B4-BE49-F238E27FC236}">
                <a16:creationId xmlns:a16="http://schemas.microsoft.com/office/drawing/2014/main" id="{7F3E6C41-3F3A-5394-DD39-6844F7E137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278880" y="1600200"/>
            <a:ext cx="2499360" cy="0"/>
          </a:xfrm>
          <a:prstGeom prst="line">
            <a:avLst/>
          </a:prstGeom>
          <a:ln w="19050" cap="flat">
            <a:solidFill>
              <a:schemeClr val="tx1"/>
            </a:solidFill>
            <a:miter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</p:cxnSp>
      <p:sp>
        <p:nvSpPr>
          <p:cNvPr id="12" name="TextBox">
            <a:extLst>
              <a:ext uri="{FF2B5EF4-FFF2-40B4-BE49-F238E27FC236}">
                <a16:creationId xmlns:a16="http://schemas.microsoft.com/office/drawing/2014/main" id="{BBB1FB2A-A05A-0E6A-2901-52A7D695A891}"/>
              </a:ext>
            </a:extLst>
          </p:cNvPr>
          <p:cNvSpPr txBox="1"/>
          <p:nvPr userDrawn="1"/>
        </p:nvSpPr>
        <p:spPr>
          <a:xfrm>
            <a:off x="6278881" y="1737360"/>
            <a:ext cx="2499359" cy="457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SzPct val="100000"/>
              <a:buFontTx/>
              <a:buNone/>
            </a:pPr>
            <a:r>
              <a:rPr lang="en-US" sz="3600" b="1"/>
              <a:t>03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617618FB-CD21-AF4A-B264-6355E9BD7981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278881" y="2286000"/>
            <a:ext cx="2499359" cy="3886200"/>
          </a:xfrm>
        </p:spPr>
        <p:txBody>
          <a:bodyPr/>
          <a:lstStyle>
            <a:lvl1pPr marL="0" indent="0">
              <a:spcBef>
                <a:spcPts val="1000"/>
              </a:spcBef>
              <a:buNone/>
              <a:defRPr sz="1300"/>
            </a:lvl1pPr>
            <a:lvl2pPr marL="137160" indent="-137160">
              <a:spcBef>
                <a:spcPts val="1000"/>
              </a:spcBef>
              <a:buFont typeface="Arial" panose="020B0604020202020204" pitchFamily="34" charset="0"/>
              <a:buChar char="▪"/>
              <a:defRPr sz="1300"/>
            </a:lvl2pPr>
            <a:lvl3pPr marL="274320" indent="-137160">
              <a:defRPr sz="1300"/>
            </a:lvl3pPr>
            <a:lvl4pPr marL="411480" indent="-137160">
              <a:defRPr sz="1300"/>
            </a:lvl4pPr>
            <a:lvl5pPr marL="548640" indent="-137160">
              <a:defRPr sz="1300"/>
            </a:lvl5pPr>
            <a:lvl6pPr marL="685800" indent="-137160">
              <a:defRPr sz="1300"/>
            </a:lvl6pPr>
            <a:lvl7pPr marL="822960" indent="-137160">
              <a:defRPr sz="1300"/>
            </a:lvl7pPr>
            <a:lvl8pPr marL="960120" indent="-137160">
              <a:defRPr sz="1300"/>
            </a:lvl8pPr>
            <a:lvl9pPr marL="1097280" indent="-137160"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4" name="Line">
            <a:extLst>
              <a:ext uri="{FF2B5EF4-FFF2-40B4-BE49-F238E27FC236}">
                <a16:creationId xmlns:a16="http://schemas.microsoft.com/office/drawing/2014/main" id="{FE115B30-3E6D-E823-531E-BB5BAA199B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9144000" y="1600200"/>
            <a:ext cx="2499360" cy="0"/>
          </a:xfrm>
          <a:prstGeom prst="line">
            <a:avLst/>
          </a:prstGeom>
          <a:ln w="19050" cap="flat">
            <a:solidFill>
              <a:schemeClr val="tx1"/>
            </a:solidFill>
            <a:miter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</p:cxnSp>
      <p:sp>
        <p:nvSpPr>
          <p:cNvPr id="16" name="TextBox">
            <a:extLst>
              <a:ext uri="{FF2B5EF4-FFF2-40B4-BE49-F238E27FC236}">
                <a16:creationId xmlns:a16="http://schemas.microsoft.com/office/drawing/2014/main" id="{694F0353-A0DD-9642-BDD7-8FC612070822}"/>
              </a:ext>
            </a:extLst>
          </p:cNvPr>
          <p:cNvSpPr txBox="1"/>
          <p:nvPr userDrawn="1"/>
        </p:nvSpPr>
        <p:spPr>
          <a:xfrm>
            <a:off x="9144001" y="1737360"/>
            <a:ext cx="2499359" cy="457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SzPct val="100000"/>
              <a:buFontTx/>
              <a:buNone/>
            </a:pPr>
            <a:r>
              <a:rPr lang="en-US" sz="3600" b="1"/>
              <a:t>04</a:t>
            </a:r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873DCC96-E62A-5505-4F1E-4A80C8498209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9144001" y="2286000"/>
            <a:ext cx="2499359" cy="3886200"/>
          </a:xfrm>
        </p:spPr>
        <p:txBody>
          <a:bodyPr/>
          <a:lstStyle>
            <a:lvl1pPr marL="0" indent="0">
              <a:spcBef>
                <a:spcPts val="1000"/>
              </a:spcBef>
              <a:buNone/>
              <a:defRPr sz="1300"/>
            </a:lvl1pPr>
            <a:lvl2pPr marL="137160" indent="-137160">
              <a:spcBef>
                <a:spcPts val="1000"/>
              </a:spcBef>
              <a:buFont typeface="Arial" panose="020B0604020202020204" pitchFamily="34" charset="0"/>
              <a:buChar char="▪"/>
              <a:defRPr sz="1300"/>
            </a:lvl2pPr>
            <a:lvl3pPr marL="274320" indent="-137160">
              <a:defRPr sz="1300"/>
            </a:lvl3pPr>
            <a:lvl4pPr marL="411480" indent="-137160">
              <a:defRPr sz="1300"/>
            </a:lvl4pPr>
            <a:lvl5pPr marL="548640" indent="-137160">
              <a:defRPr sz="1300"/>
            </a:lvl5pPr>
            <a:lvl6pPr marL="685800" indent="-137160">
              <a:defRPr sz="1300"/>
            </a:lvl6pPr>
            <a:lvl7pPr marL="822960" indent="-137160">
              <a:defRPr sz="1300"/>
            </a:lvl7pPr>
            <a:lvl8pPr marL="960120" indent="-137160">
              <a:defRPr sz="1300"/>
            </a:lvl8pPr>
            <a:lvl9pPr marL="1097280" indent="-137160"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719141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08" userDrawn="1">
          <p15:clr>
            <a:srgbClr val="A4A3A4"/>
          </p15:clr>
        </p15:guide>
        <p15:guide id="2" orient="horz" pos="3888" userDrawn="1">
          <p15:clr>
            <a:srgbClr val="A4A3A4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 Numbers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>
            <a:extLst>
              <a:ext uri="{FF2B5EF4-FFF2-40B4-BE49-F238E27FC236}">
                <a16:creationId xmlns:a16="http://schemas.microsoft.com/office/drawing/2014/main" id="{963F0940-E33E-9D7F-C52B-16CFD0545B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8639" y="236367"/>
            <a:ext cx="8231293" cy="8206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[Slide title]</a:t>
            </a:r>
          </a:p>
        </p:txBody>
      </p:sp>
      <p:cxnSp>
        <p:nvCxnSpPr>
          <p:cNvPr id="15" name="Line">
            <a:extLst>
              <a:ext uri="{FF2B5EF4-FFF2-40B4-BE49-F238E27FC236}">
                <a16:creationId xmlns:a16="http://schemas.microsoft.com/office/drawing/2014/main" id="{8412A77E-32D6-ECE7-C58C-21E3C08D86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48640" y="1600200"/>
            <a:ext cx="2499360" cy="0"/>
          </a:xfrm>
          <a:prstGeom prst="line">
            <a:avLst/>
          </a:prstGeom>
          <a:ln w="19050" cap="flat">
            <a:solidFill>
              <a:schemeClr val="tx1"/>
            </a:solidFill>
            <a:miter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</p:cxnSp>
      <p:sp>
        <p:nvSpPr>
          <p:cNvPr id="13" name="TextBox">
            <a:extLst>
              <a:ext uri="{FF2B5EF4-FFF2-40B4-BE49-F238E27FC236}">
                <a16:creationId xmlns:a16="http://schemas.microsoft.com/office/drawing/2014/main" id="{AF47D3F9-758C-0713-980A-E6E56BBC1088}"/>
              </a:ext>
            </a:extLst>
          </p:cNvPr>
          <p:cNvSpPr txBox="1"/>
          <p:nvPr userDrawn="1"/>
        </p:nvSpPr>
        <p:spPr>
          <a:xfrm>
            <a:off x="548641" y="1737360"/>
            <a:ext cx="2499359" cy="457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SzPct val="100000"/>
              <a:buFontTx/>
              <a:buNone/>
            </a:pPr>
            <a:r>
              <a:rPr lang="en-US" sz="3600" b="1"/>
              <a:t>01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8641" y="2286000"/>
            <a:ext cx="2499359" cy="1325880"/>
          </a:xfrm>
        </p:spPr>
        <p:txBody>
          <a:bodyPr/>
          <a:lstStyle>
            <a:lvl1pPr marL="0" indent="0">
              <a:spcBef>
                <a:spcPts val="1000"/>
              </a:spcBef>
              <a:buNone/>
              <a:defRPr sz="1300"/>
            </a:lvl1pPr>
            <a:lvl2pPr marL="137160" indent="-137160">
              <a:spcBef>
                <a:spcPts val="1000"/>
              </a:spcBef>
              <a:buFont typeface="Arial" panose="020B0604020202020204" pitchFamily="34" charset="0"/>
              <a:buChar char="▪"/>
              <a:defRPr sz="1300"/>
            </a:lvl2pPr>
            <a:lvl3pPr marL="274320" indent="-137160">
              <a:defRPr sz="1300"/>
            </a:lvl3pPr>
            <a:lvl4pPr marL="411480" indent="-137160">
              <a:defRPr sz="1300"/>
            </a:lvl4pPr>
            <a:lvl5pPr marL="548640" indent="-137160">
              <a:defRPr sz="1300"/>
            </a:lvl5pPr>
            <a:lvl6pPr marL="685800" indent="-137160">
              <a:defRPr sz="1300"/>
            </a:lvl6pPr>
            <a:lvl7pPr marL="822960" indent="-137160">
              <a:defRPr sz="1300"/>
            </a:lvl7pPr>
            <a:lvl8pPr marL="960120" indent="-137160">
              <a:defRPr sz="1300"/>
            </a:lvl8pPr>
            <a:lvl9pPr marL="1097280" indent="-137160"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9" name="Line">
            <a:extLst>
              <a:ext uri="{FF2B5EF4-FFF2-40B4-BE49-F238E27FC236}">
                <a16:creationId xmlns:a16="http://schemas.microsoft.com/office/drawing/2014/main" id="{D7771284-6191-6AE5-C8DC-E26F4DD280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413760" y="1600200"/>
            <a:ext cx="2499360" cy="0"/>
          </a:xfrm>
          <a:prstGeom prst="line">
            <a:avLst/>
          </a:prstGeom>
          <a:ln w="19050" cap="flat">
            <a:solidFill>
              <a:schemeClr val="tx1"/>
            </a:solidFill>
            <a:miter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</p:cxnSp>
      <p:sp>
        <p:nvSpPr>
          <p:cNvPr id="10" name="TextBox">
            <a:extLst>
              <a:ext uri="{FF2B5EF4-FFF2-40B4-BE49-F238E27FC236}">
                <a16:creationId xmlns:a16="http://schemas.microsoft.com/office/drawing/2014/main" id="{0D9A8745-BD6D-12B2-16DF-02CB2BB85704}"/>
              </a:ext>
            </a:extLst>
          </p:cNvPr>
          <p:cNvSpPr txBox="1"/>
          <p:nvPr userDrawn="1"/>
        </p:nvSpPr>
        <p:spPr>
          <a:xfrm>
            <a:off x="3413761" y="1737360"/>
            <a:ext cx="2499359" cy="457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SzPct val="100000"/>
              <a:buFontTx/>
              <a:buNone/>
            </a:pPr>
            <a:r>
              <a:rPr lang="en-US" sz="3600" b="1"/>
              <a:t>02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13761" y="2286000"/>
            <a:ext cx="2499359" cy="1325880"/>
          </a:xfrm>
        </p:spPr>
        <p:txBody>
          <a:bodyPr/>
          <a:lstStyle>
            <a:lvl1pPr marL="0" indent="0">
              <a:spcBef>
                <a:spcPts val="1000"/>
              </a:spcBef>
              <a:buNone/>
              <a:defRPr sz="1300"/>
            </a:lvl1pPr>
            <a:lvl2pPr marL="137160" indent="-137160">
              <a:spcBef>
                <a:spcPts val="1000"/>
              </a:spcBef>
              <a:buFont typeface="Arial" panose="020B0604020202020204" pitchFamily="34" charset="0"/>
              <a:buChar char="▪"/>
              <a:defRPr sz="1300"/>
            </a:lvl2pPr>
            <a:lvl3pPr marL="274320" indent="-137160">
              <a:defRPr sz="1300"/>
            </a:lvl3pPr>
            <a:lvl4pPr marL="411480" indent="-137160">
              <a:defRPr sz="1300"/>
            </a:lvl4pPr>
            <a:lvl5pPr marL="548640" indent="-137160">
              <a:defRPr sz="1300"/>
            </a:lvl5pPr>
            <a:lvl6pPr marL="685800" indent="-137160">
              <a:defRPr sz="1300"/>
            </a:lvl6pPr>
            <a:lvl7pPr marL="822960" indent="-137160">
              <a:defRPr sz="1300"/>
            </a:lvl7pPr>
            <a:lvl8pPr marL="960120" indent="-137160">
              <a:defRPr sz="1300"/>
            </a:lvl8pPr>
            <a:lvl9pPr marL="1097280" indent="-137160"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Line">
            <a:extLst>
              <a:ext uri="{FF2B5EF4-FFF2-40B4-BE49-F238E27FC236}">
                <a16:creationId xmlns:a16="http://schemas.microsoft.com/office/drawing/2014/main" id="{7F3E6C41-3F3A-5394-DD39-6844F7E137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278880" y="1600200"/>
            <a:ext cx="2499360" cy="0"/>
          </a:xfrm>
          <a:prstGeom prst="line">
            <a:avLst/>
          </a:prstGeom>
          <a:ln w="19050" cap="flat">
            <a:solidFill>
              <a:schemeClr val="tx1"/>
            </a:solidFill>
            <a:miter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</p:cxnSp>
      <p:sp>
        <p:nvSpPr>
          <p:cNvPr id="12" name="TextBox">
            <a:extLst>
              <a:ext uri="{FF2B5EF4-FFF2-40B4-BE49-F238E27FC236}">
                <a16:creationId xmlns:a16="http://schemas.microsoft.com/office/drawing/2014/main" id="{BBB1FB2A-A05A-0E6A-2901-52A7D695A891}"/>
              </a:ext>
            </a:extLst>
          </p:cNvPr>
          <p:cNvSpPr txBox="1"/>
          <p:nvPr userDrawn="1"/>
        </p:nvSpPr>
        <p:spPr>
          <a:xfrm>
            <a:off x="6278881" y="1737360"/>
            <a:ext cx="2499359" cy="457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SzPct val="100000"/>
              <a:buFontTx/>
              <a:buNone/>
            </a:pPr>
            <a:r>
              <a:rPr lang="en-US" sz="3600" b="1"/>
              <a:t>03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617618FB-CD21-AF4A-B264-6355E9BD7981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278881" y="2286000"/>
            <a:ext cx="2499359" cy="1325880"/>
          </a:xfrm>
        </p:spPr>
        <p:txBody>
          <a:bodyPr/>
          <a:lstStyle>
            <a:lvl1pPr marL="0" indent="0">
              <a:spcBef>
                <a:spcPts val="1000"/>
              </a:spcBef>
              <a:buNone/>
              <a:defRPr sz="1300"/>
            </a:lvl1pPr>
            <a:lvl2pPr marL="137160" indent="-137160">
              <a:spcBef>
                <a:spcPts val="1000"/>
              </a:spcBef>
              <a:buFont typeface="Arial" panose="020B0604020202020204" pitchFamily="34" charset="0"/>
              <a:buChar char="▪"/>
              <a:defRPr sz="1300"/>
            </a:lvl2pPr>
            <a:lvl3pPr marL="274320" indent="-137160">
              <a:defRPr sz="1300"/>
            </a:lvl3pPr>
            <a:lvl4pPr marL="411480" indent="-137160">
              <a:defRPr sz="1300"/>
            </a:lvl4pPr>
            <a:lvl5pPr marL="548640" indent="-137160">
              <a:defRPr sz="1300"/>
            </a:lvl5pPr>
            <a:lvl6pPr marL="685800" indent="-137160">
              <a:defRPr sz="1300"/>
            </a:lvl6pPr>
            <a:lvl7pPr marL="822960" indent="-137160">
              <a:defRPr sz="1300"/>
            </a:lvl7pPr>
            <a:lvl8pPr marL="960120" indent="-137160">
              <a:defRPr sz="1300"/>
            </a:lvl8pPr>
            <a:lvl9pPr marL="1097280" indent="-137160"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4" name="Line">
            <a:extLst>
              <a:ext uri="{FF2B5EF4-FFF2-40B4-BE49-F238E27FC236}">
                <a16:creationId xmlns:a16="http://schemas.microsoft.com/office/drawing/2014/main" id="{FE115B30-3E6D-E823-531E-BB5BAA199B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9144000" y="1600200"/>
            <a:ext cx="2499360" cy="0"/>
          </a:xfrm>
          <a:prstGeom prst="line">
            <a:avLst/>
          </a:prstGeom>
          <a:ln w="19050" cap="flat">
            <a:solidFill>
              <a:schemeClr val="tx1"/>
            </a:solidFill>
            <a:miter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</p:cxnSp>
      <p:sp>
        <p:nvSpPr>
          <p:cNvPr id="16" name="TextBox">
            <a:extLst>
              <a:ext uri="{FF2B5EF4-FFF2-40B4-BE49-F238E27FC236}">
                <a16:creationId xmlns:a16="http://schemas.microsoft.com/office/drawing/2014/main" id="{694F0353-A0DD-9642-BDD7-8FC612070822}"/>
              </a:ext>
            </a:extLst>
          </p:cNvPr>
          <p:cNvSpPr txBox="1"/>
          <p:nvPr userDrawn="1"/>
        </p:nvSpPr>
        <p:spPr>
          <a:xfrm>
            <a:off x="9144001" y="1737360"/>
            <a:ext cx="2499359" cy="457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SzPct val="100000"/>
              <a:buFontTx/>
              <a:buNone/>
            </a:pPr>
            <a:r>
              <a:rPr lang="en-US" sz="3600" b="1"/>
              <a:t>04</a:t>
            </a:r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873DCC96-E62A-5505-4F1E-4A80C8498209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9144001" y="2286000"/>
            <a:ext cx="2499359" cy="1325880"/>
          </a:xfrm>
        </p:spPr>
        <p:txBody>
          <a:bodyPr/>
          <a:lstStyle>
            <a:lvl1pPr marL="0" indent="0">
              <a:spcBef>
                <a:spcPts val="1000"/>
              </a:spcBef>
              <a:buNone/>
              <a:defRPr sz="1300"/>
            </a:lvl1pPr>
            <a:lvl2pPr marL="137160" indent="-137160">
              <a:spcBef>
                <a:spcPts val="1000"/>
              </a:spcBef>
              <a:buFont typeface="Arial" panose="020B0604020202020204" pitchFamily="34" charset="0"/>
              <a:buChar char="▪"/>
              <a:defRPr sz="1300"/>
            </a:lvl2pPr>
            <a:lvl3pPr marL="274320" indent="-137160">
              <a:defRPr sz="1300"/>
            </a:lvl3pPr>
            <a:lvl4pPr marL="411480" indent="-137160">
              <a:defRPr sz="1300"/>
            </a:lvl4pPr>
            <a:lvl5pPr marL="548640" indent="-137160">
              <a:defRPr sz="1300"/>
            </a:lvl5pPr>
            <a:lvl6pPr marL="685800" indent="-137160">
              <a:defRPr sz="1300"/>
            </a:lvl6pPr>
            <a:lvl7pPr marL="822960" indent="-137160">
              <a:defRPr sz="1300"/>
            </a:lvl7pPr>
            <a:lvl8pPr marL="960120" indent="-137160">
              <a:defRPr sz="1300"/>
            </a:lvl8pPr>
            <a:lvl9pPr marL="1097280" indent="-137160"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7" name="Line">
            <a:extLst>
              <a:ext uri="{FF2B5EF4-FFF2-40B4-BE49-F238E27FC236}">
                <a16:creationId xmlns:a16="http://schemas.microsoft.com/office/drawing/2014/main" id="{1A90E933-723C-D9CC-B7AB-3043EDAB63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48640" y="3886200"/>
            <a:ext cx="2499360" cy="0"/>
          </a:xfrm>
          <a:prstGeom prst="line">
            <a:avLst/>
          </a:prstGeom>
          <a:ln w="19050" cap="flat">
            <a:solidFill>
              <a:schemeClr val="tx1"/>
            </a:solidFill>
            <a:miter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</p:cxnSp>
      <p:sp>
        <p:nvSpPr>
          <p:cNvPr id="8" name="TextBox">
            <a:extLst>
              <a:ext uri="{FF2B5EF4-FFF2-40B4-BE49-F238E27FC236}">
                <a16:creationId xmlns:a16="http://schemas.microsoft.com/office/drawing/2014/main" id="{8E3B414F-BCCF-E0E0-A5B7-9D21FED7A614}"/>
              </a:ext>
            </a:extLst>
          </p:cNvPr>
          <p:cNvSpPr txBox="1"/>
          <p:nvPr userDrawn="1"/>
        </p:nvSpPr>
        <p:spPr>
          <a:xfrm>
            <a:off x="548641" y="4023360"/>
            <a:ext cx="2499359" cy="457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SzPct val="100000"/>
              <a:buFontTx/>
              <a:buNone/>
            </a:pPr>
            <a:r>
              <a:rPr lang="en-US" sz="3600" b="1"/>
              <a:t>05</a:t>
            </a:r>
          </a:p>
        </p:txBody>
      </p:sp>
      <p:sp>
        <p:nvSpPr>
          <p:cNvPr id="18" name="Content Placeholder 6">
            <a:extLst>
              <a:ext uri="{FF2B5EF4-FFF2-40B4-BE49-F238E27FC236}">
                <a16:creationId xmlns:a16="http://schemas.microsoft.com/office/drawing/2014/main" id="{5731522F-82BF-A739-FBD5-84B13AFCBF10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548641" y="4572000"/>
            <a:ext cx="2499359" cy="1325880"/>
          </a:xfrm>
        </p:spPr>
        <p:txBody>
          <a:bodyPr/>
          <a:lstStyle>
            <a:lvl1pPr marL="0" indent="0">
              <a:spcBef>
                <a:spcPts val="1000"/>
              </a:spcBef>
              <a:buNone/>
              <a:defRPr sz="1300"/>
            </a:lvl1pPr>
            <a:lvl2pPr marL="137160" indent="-137160">
              <a:spcBef>
                <a:spcPts val="1000"/>
              </a:spcBef>
              <a:buFont typeface="Arial" panose="020B0604020202020204" pitchFamily="34" charset="0"/>
              <a:buChar char="▪"/>
              <a:defRPr sz="1300"/>
            </a:lvl2pPr>
            <a:lvl3pPr marL="274320" indent="-137160">
              <a:defRPr sz="1300"/>
            </a:lvl3pPr>
            <a:lvl4pPr marL="411480" indent="-137160">
              <a:defRPr sz="1300"/>
            </a:lvl4pPr>
            <a:lvl5pPr marL="548640" indent="-137160">
              <a:defRPr sz="1300"/>
            </a:lvl5pPr>
            <a:lvl6pPr marL="685800" indent="-137160">
              <a:defRPr sz="1300"/>
            </a:lvl6pPr>
            <a:lvl7pPr marL="822960" indent="-137160">
              <a:defRPr sz="1300"/>
            </a:lvl7pPr>
            <a:lvl8pPr marL="960120" indent="-137160">
              <a:defRPr sz="1300"/>
            </a:lvl8pPr>
            <a:lvl9pPr marL="1097280" indent="-137160"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Line">
            <a:extLst>
              <a:ext uri="{FF2B5EF4-FFF2-40B4-BE49-F238E27FC236}">
                <a16:creationId xmlns:a16="http://schemas.microsoft.com/office/drawing/2014/main" id="{B07AB9A6-54AF-4DC6-E298-2E576695A6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413760" y="3886200"/>
            <a:ext cx="2499360" cy="0"/>
          </a:xfrm>
          <a:prstGeom prst="line">
            <a:avLst/>
          </a:prstGeom>
          <a:ln w="19050" cap="flat">
            <a:solidFill>
              <a:schemeClr val="tx1"/>
            </a:solidFill>
            <a:miter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</p:cxnSp>
      <p:sp>
        <p:nvSpPr>
          <p:cNvPr id="20" name="TextBox">
            <a:extLst>
              <a:ext uri="{FF2B5EF4-FFF2-40B4-BE49-F238E27FC236}">
                <a16:creationId xmlns:a16="http://schemas.microsoft.com/office/drawing/2014/main" id="{E79A49CF-30B2-91DC-6BCA-2A41DD4CBF09}"/>
              </a:ext>
            </a:extLst>
          </p:cNvPr>
          <p:cNvSpPr txBox="1"/>
          <p:nvPr userDrawn="1"/>
        </p:nvSpPr>
        <p:spPr>
          <a:xfrm>
            <a:off x="3413761" y="4023360"/>
            <a:ext cx="2499359" cy="457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SzPct val="100000"/>
              <a:buFontTx/>
              <a:buNone/>
            </a:pPr>
            <a:r>
              <a:rPr lang="en-US" sz="3600" b="1"/>
              <a:t>06</a:t>
            </a:r>
          </a:p>
        </p:txBody>
      </p:sp>
      <p:sp>
        <p:nvSpPr>
          <p:cNvPr id="25" name="Content Placeholder 7">
            <a:extLst>
              <a:ext uri="{FF2B5EF4-FFF2-40B4-BE49-F238E27FC236}">
                <a16:creationId xmlns:a16="http://schemas.microsoft.com/office/drawing/2014/main" id="{5FE6691B-ACEF-8803-7DC3-70B52F89990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3413761" y="4572000"/>
            <a:ext cx="2499359" cy="1325880"/>
          </a:xfrm>
        </p:spPr>
        <p:txBody>
          <a:bodyPr/>
          <a:lstStyle>
            <a:lvl1pPr marL="0" indent="0">
              <a:spcBef>
                <a:spcPts val="1000"/>
              </a:spcBef>
              <a:buNone/>
              <a:defRPr sz="1300"/>
            </a:lvl1pPr>
            <a:lvl2pPr marL="137160" indent="-137160">
              <a:spcBef>
                <a:spcPts val="1000"/>
              </a:spcBef>
              <a:buFont typeface="Arial" panose="020B0604020202020204" pitchFamily="34" charset="0"/>
              <a:buChar char="▪"/>
              <a:defRPr sz="1300"/>
            </a:lvl2pPr>
            <a:lvl3pPr marL="274320" indent="-137160">
              <a:defRPr sz="1300"/>
            </a:lvl3pPr>
            <a:lvl4pPr marL="411480" indent="-137160">
              <a:defRPr sz="1300"/>
            </a:lvl4pPr>
            <a:lvl5pPr marL="548640" indent="-137160">
              <a:defRPr sz="1300"/>
            </a:lvl5pPr>
            <a:lvl6pPr marL="685800" indent="-137160">
              <a:defRPr sz="1300"/>
            </a:lvl6pPr>
            <a:lvl7pPr marL="822960" indent="-137160">
              <a:defRPr sz="1300"/>
            </a:lvl7pPr>
            <a:lvl8pPr marL="960120" indent="-137160">
              <a:defRPr sz="1300"/>
            </a:lvl8pPr>
            <a:lvl9pPr marL="1097280" indent="-137160"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21" name="Line">
            <a:extLst>
              <a:ext uri="{FF2B5EF4-FFF2-40B4-BE49-F238E27FC236}">
                <a16:creationId xmlns:a16="http://schemas.microsoft.com/office/drawing/2014/main" id="{DE9CD609-8A04-24B8-B562-11703E18D2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278880" y="3886200"/>
            <a:ext cx="2499360" cy="0"/>
          </a:xfrm>
          <a:prstGeom prst="line">
            <a:avLst/>
          </a:prstGeom>
          <a:ln w="19050" cap="flat">
            <a:solidFill>
              <a:schemeClr val="tx1"/>
            </a:solidFill>
            <a:miter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</p:cxnSp>
      <p:sp>
        <p:nvSpPr>
          <p:cNvPr id="22" name="TextBox">
            <a:extLst>
              <a:ext uri="{FF2B5EF4-FFF2-40B4-BE49-F238E27FC236}">
                <a16:creationId xmlns:a16="http://schemas.microsoft.com/office/drawing/2014/main" id="{7C5E0031-266F-D418-0BAB-9BD3C4F1EC3F}"/>
              </a:ext>
            </a:extLst>
          </p:cNvPr>
          <p:cNvSpPr txBox="1"/>
          <p:nvPr userDrawn="1"/>
        </p:nvSpPr>
        <p:spPr>
          <a:xfrm>
            <a:off x="6278881" y="4023360"/>
            <a:ext cx="2499359" cy="457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SzPct val="100000"/>
              <a:buFontTx/>
              <a:buNone/>
            </a:pPr>
            <a:r>
              <a:rPr lang="en-US" sz="3600" b="1"/>
              <a:t>07</a:t>
            </a:r>
          </a:p>
        </p:txBody>
      </p:sp>
      <p:sp>
        <p:nvSpPr>
          <p:cNvPr id="26" name="Content Placeholder 8">
            <a:extLst>
              <a:ext uri="{FF2B5EF4-FFF2-40B4-BE49-F238E27FC236}">
                <a16:creationId xmlns:a16="http://schemas.microsoft.com/office/drawing/2014/main" id="{772BE48E-72DE-7245-BBDA-BF3FEC69BED1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278881" y="4572000"/>
            <a:ext cx="2499359" cy="1325880"/>
          </a:xfrm>
        </p:spPr>
        <p:txBody>
          <a:bodyPr/>
          <a:lstStyle>
            <a:lvl1pPr marL="0" indent="0">
              <a:spcBef>
                <a:spcPts val="1000"/>
              </a:spcBef>
              <a:buNone/>
              <a:defRPr sz="1300"/>
            </a:lvl1pPr>
            <a:lvl2pPr marL="137160" indent="-137160">
              <a:spcBef>
                <a:spcPts val="1000"/>
              </a:spcBef>
              <a:buFont typeface="Arial" panose="020B0604020202020204" pitchFamily="34" charset="0"/>
              <a:buChar char="▪"/>
              <a:defRPr sz="1300"/>
            </a:lvl2pPr>
            <a:lvl3pPr marL="274320" indent="-137160">
              <a:defRPr sz="1300"/>
            </a:lvl3pPr>
            <a:lvl4pPr marL="411480" indent="-137160">
              <a:defRPr sz="1300"/>
            </a:lvl4pPr>
            <a:lvl5pPr marL="548640" indent="-137160">
              <a:defRPr sz="1300"/>
            </a:lvl5pPr>
            <a:lvl6pPr marL="685800" indent="-137160">
              <a:defRPr sz="1300"/>
            </a:lvl6pPr>
            <a:lvl7pPr marL="822960" indent="-137160">
              <a:defRPr sz="1300"/>
            </a:lvl7pPr>
            <a:lvl8pPr marL="960120" indent="-137160">
              <a:defRPr sz="1300"/>
            </a:lvl8pPr>
            <a:lvl9pPr marL="1097280" indent="-137160"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23" name="Line">
            <a:extLst>
              <a:ext uri="{FF2B5EF4-FFF2-40B4-BE49-F238E27FC236}">
                <a16:creationId xmlns:a16="http://schemas.microsoft.com/office/drawing/2014/main" id="{51FB53C0-6EA8-D891-85A3-23EE83EADE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9144000" y="3886200"/>
            <a:ext cx="2499360" cy="0"/>
          </a:xfrm>
          <a:prstGeom prst="line">
            <a:avLst/>
          </a:prstGeom>
          <a:ln w="19050" cap="flat">
            <a:solidFill>
              <a:schemeClr val="tx1"/>
            </a:solidFill>
            <a:miter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</p:cxnSp>
      <p:sp>
        <p:nvSpPr>
          <p:cNvPr id="24" name="TextBox">
            <a:extLst>
              <a:ext uri="{FF2B5EF4-FFF2-40B4-BE49-F238E27FC236}">
                <a16:creationId xmlns:a16="http://schemas.microsoft.com/office/drawing/2014/main" id="{6BF9F70B-8D8A-3E73-E423-909DA6A75EB4}"/>
              </a:ext>
            </a:extLst>
          </p:cNvPr>
          <p:cNvSpPr txBox="1"/>
          <p:nvPr userDrawn="1"/>
        </p:nvSpPr>
        <p:spPr>
          <a:xfrm>
            <a:off x="9144001" y="4023360"/>
            <a:ext cx="2499359" cy="457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SzPct val="100000"/>
              <a:buFontTx/>
              <a:buNone/>
            </a:pPr>
            <a:r>
              <a:rPr lang="en-US" sz="3600" b="1"/>
              <a:t>08</a:t>
            </a:r>
          </a:p>
        </p:txBody>
      </p:sp>
      <p:sp>
        <p:nvSpPr>
          <p:cNvPr id="27" name="Content Placeholder 9">
            <a:extLst>
              <a:ext uri="{FF2B5EF4-FFF2-40B4-BE49-F238E27FC236}">
                <a16:creationId xmlns:a16="http://schemas.microsoft.com/office/drawing/2014/main" id="{EA060839-AF98-8040-7AE9-8F0D7E00C135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9144001" y="4572000"/>
            <a:ext cx="2499359" cy="1325880"/>
          </a:xfrm>
        </p:spPr>
        <p:txBody>
          <a:bodyPr/>
          <a:lstStyle>
            <a:lvl1pPr marL="0" indent="0">
              <a:spcBef>
                <a:spcPts val="1000"/>
              </a:spcBef>
              <a:buNone/>
              <a:defRPr sz="1300"/>
            </a:lvl1pPr>
            <a:lvl2pPr marL="137160" indent="-137160">
              <a:spcBef>
                <a:spcPts val="1000"/>
              </a:spcBef>
              <a:buFont typeface="Arial" panose="020B0604020202020204" pitchFamily="34" charset="0"/>
              <a:buChar char="▪"/>
              <a:defRPr sz="1300"/>
            </a:lvl2pPr>
            <a:lvl3pPr marL="274320" indent="-137160">
              <a:defRPr sz="1300"/>
            </a:lvl3pPr>
            <a:lvl4pPr marL="411480" indent="-137160">
              <a:defRPr sz="1300"/>
            </a:lvl4pPr>
            <a:lvl5pPr marL="548640" indent="-137160">
              <a:defRPr sz="1300"/>
            </a:lvl5pPr>
            <a:lvl6pPr marL="685800" indent="-137160">
              <a:defRPr sz="1300"/>
            </a:lvl6pPr>
            <a:lvl7pPr marL="822960" indent="-137160">
              <a:defRPr sz="1300"/>
            </a:lvl7pPr>
            <a:lvl8pPr marL="960120" indent="-137160">
              <a:defRPr sz="1300"/>
            </a:lvl8pPr>
            <a:lvl9pPr marL="1097280" indent="-137160"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60055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08" userDrawn="1">
          <p15:clr>
            <a:srgbClr val="A4A3A4"/>
          </p15:clr>
        </p15:guide>
        <p15:guide id="2" orient="horz" pos="3888" userDrawn="1">
          <p15:clr>
            <a:srgbClr val="A4A3A4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79532378-F1EC-4C8C-4ED2-DF860F99516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8640" y="1600200"/>
            <a:ext cx="11094720" cy="4572000"/>
          </a:xfrm>
        </p:spPr>
        <p:txBody>
          <a:bodyPr numCol="2"/>
          <a:lstStyle>
            <a:lvl1pPr marL="0" indent="0">
              <a:spcBef>
                <a:spcPts val="1000"/>
              </a:spcBef>
              <a:buFontTx/>
              <a:buNone/>
              <a:defRPr sz="1100"/>
            </a:lvl1pPr>
            <a:lvl2pPr marL="91440" indent="-91440">
              <a:spcBef>
                <a:spcPts val="1000"/>
              </a:spcBef>
              <a:buFont typeface="Arial" panose="020B0604020202020204" pitchFamily="34" charset="0"/>
              <a:buChar char="▪"/>
              <a:defRPr sz="1100"/>
            </a:lvl2pPr>
            <a:lvl3pPr marL="274320" indent="-137160">
              <a:defRPr sz="1100"/>
            </a:lvl3pPr>
            <a:lvl4pPr marL="411480" indent="-137160">
              <a:defRPr sz="1100"/>
            </a:lvl4pPr>
            <a:lvl5pPr marL="548640" indent="-137160">
              <a:defRPr sz="1100"/>
            </a:lvl5pPr>
            <a:lvl6pPr marL="685800" indent="-137160">
              <a:defRPr sz="1100"/>
            </a:lvl6pPr>
            <a:lvl7pPr marL="822960" indent="-137160">
              <a:defRPr sz="1100"/>
            </a:lvl7pPr>
            <a:lvl8pPr marL="960120" indent="-137160">
              <a:defRPr sz="1100"/>
            </a:lvl8pPr>
            <a:lvl9pPr marL="1097280" indent="-137160"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4DB30E8-C328-4E04-8DE6-76425485AD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8639" y="236367"/>
            <a:ext cx="8231293" cy="9144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[Slide title]</a:t>
            </a:r>
          </a:p>
        </p:txBody>
      </p:sp>
    </p:spTree>
    <p:extLst>
      <p:ext uri="{BB962C8B-B14F-4D97-AF65-F5344CB8AC3E}">
        <p14:creationId xmlns:p14="http://schemas.microsoft.com/office/powerpoint/2010/main" val="10708429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08" userDrawn="1">
          <p15:clr>
            <a:srgbClr val="A4A3A4"/>
          </p15:clr>
        </p15:guide>
        <p15:guide id="2" orient="horz" pos="3888" userDrawn="1">
          <p15:clr>
            <a:srgbClr val="A4A3A4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A0F3CE13-290E-12C4-BDCA-17CB5BAFF74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solidFill>
            <a:srgbClr val="D5D5D7"/>
          </a:solidFill>
        </p:spPr>
        <p:txBody>
          <a:bodyPr anchor="ctr" anchorCtr="0"/>
          <a:lstStyle>
            <a:lvl1pPr marL="0" indent="0" algn="ctr">
              <a:buFontTx/>
              <a:buNone/>
              <a:defRPr sz="1000">
                <a:solidFill>
                  <a:srgbClr val="221F20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0AF67DC4-909F-6BF0-DB86-8675E25715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8639" y="236367"/>
            <a:ext cx="8231293" cy="8206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[Slide title]</a:t>
            </a:r>
          </a:p>
        </p:txBody>
      </p:sp>
    </p:spTree>
    <p:extLst>
      <p:ext uri="{BB962C8B-B14F-4D97-AF65-F5344CB8AC3E}">
        <p14:creationId xmlns:p14="http://schemas.microsoft.com/office/powerpoint/2010/main" val="13434340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08" userDrawn="1">
          <p15:clr>
            <a:srgbClr val="A4A3A4"/>
          </p15:clr>
        </p15:guide>
        <p15:guide id="2" orient="horz" pos="3888" userDrawn="1">
          <p15:clr>
            <a:srgbClr val="A4A3A4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Imag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8639" y="1600200"/>
            <a:ext cx="536448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Picture Placeholder 3">
            <a:extLst>
              <a:ext uri="{FF2B5EF4-FFF2-40B4-BE49-F238E27FC236}">
                <a16:creationId xmlns:a16="http://schemas.microsoft.com/office/drawing/2014/main" id="{A0F3CE13-290E-12C4-BDCA-17CB5BAFF74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78037" y="1600200"/>
            <a:ext cx="5365748" cy="4572000"/>
          </a:xfrm>
          <a:solidFill>
            <a:srgbClr val="D5D5D7"/>
          </a:solidFill>
        </p:spPr>
        <p:txBody>
          <a:bodyPr anchor="ctr" anchorCtr="0"/>
          <a:lstStyle>
            <a:lvl1pPr marL="0" indent="0" algn="ctr">
              <a:buFontTx/>
              <a:buNone/>
              <a:defRPr sz="1000">
                <a:solidFill>
                  <a:srgbClr val="221F20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C881B09-AEB0-1739-BB75-B964AD17E7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8639" y="236367"/>
            <a:ext cx="8231293" cy="807342"/>
          </a:xfrm>
          <a:prstGeom prst="rect">
            <a:avLst/>
          </a:prstGeom>
        </p:spPr>
        <p:txBody>
          <a:bodyPr/>
          <a:lstStyle/>
          <a:p>
            <a:r>
              <a:rPr lang="en-US"/>
              <a:t>[Slide title]</a:t>
            </a:r>
          </a:p>
        </p:txBody>
      </p:sp>
    </p:spTree>
    <p:extLst>
      <p:ext uri="{BB962C8B-B14F-4D97-AF65-F5344CB8AC3E}">
        <p14:creationId xmlns:p14="http://schemas.microsoft.com/office/powerpoint/2010/main" val="20190747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08" userDrawn="1">
          <p15:clr>
            <a:srgbClr val="A4A3A4"/>
          </p15:clr>
        </p15:guide>
        <p15:guide id="2" orient="horz" pos="3888" userDrawn="1">
          <p15:clr>
            <a:srgbClr val="A4A3A4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 - Im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F9EFD6F-9672-E253-BCA7-3B4BDDAAF870}"/>
              </a:ext>
            </a:extLst>
          </p:cNvPr>
          <p:cNvSpPr/>
          <p:nvPr userDrawn="1"/>
        </p:nvSpPr>
        <p:spPr>
          <a:xfrm>
            <a:off x="538282" y="2194560"/>
            <a:ext cx="7183317" cy="2377440"/>
          </a:xfrm>
          <a:prstGeom prst="rect">
            <a:avLst/>
          </a:prstGeom>
          <a:solidFill>
            <a:schemeClr val="accent1">
              <a:alpha val="42000"/>
            </a:schemeClr>
          </a:solidFill>
          <a:ln>
            <a:noFill/>
            <a:miter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rgbClr val="FFFFFF"/>
          </a:fontRef>
        </p:style>
        <p:txBody>
          <a:bodyPr rtlCol="0" anchor="ctr"/>
          <a:lstStyle/>
          <a:p>
            <a:pPr algn="ctr">
              <a:lnSpc>
                <a:spcPct val="95000"/>
              </a:lnSpc>
            </a:pPr>
            <a:endParaRPr lang="en-US" sz="1700"/>
          </a:p>
        </p:txBody>
      </p:sp>
      <p:pic>
        <p:nvPicPr>
          <p:cNvPr id="13" name="U.S. Army" descr="U.S. Army">
            <a:extLst>
              <a:ext uri="{FF2B5EF4-FFF2-40B4-BE49-F238E27FC236}">
                <a16:creationId xmlns:a16="http://schemas.microsoft.com/office/drawing/2014/main" id="{FDD089FB-02CF-8FAE-2635-F673EE50F0F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 bwMode="black">
          <a:xfrm>
            <a:off x="244899" y="112631"/>
            <a:ext cx="3246120" cy="1225808"/>
          </a:xfrm>
          <a:prstGeom prst="rect">
            <a:avLst/>
          </a:prstGeom>
        </p:spPr>
      </p:pic>
      <p:grpSp>
        <p:nvGrpSpPr>
          <p:cNvPr id="14" name="Group">
            <a:extLst>
              <a:ext uri="{FF2B5EF4-FFF2-40B4-BE49-F238E27FC236}">
                <a16:creationId xmlns:a16="http://schemas.microsoft.com/office/drawing/2014/main" id="{262928EF-1BE3-53D9-236D-3648618C82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548218" y="2194560"/>
            <a:ext cx="7173381" cy="2377440"/>
            <a:chOff x="411163" y="2240280"/>
            <a:chExt cx="6446837" cy="2377440"/>
          </a:xfrm>
        </p:grpSpPr>
        <p:sp>
          <p:nvSpPr>
            <p:cNvPr id="16" name="Rectangle">
              <a:extLst>
                <a:ext uri="{FF2B5EF4-FFF2-40B4-BE49-F238E27FC236}">
                  <a16:creationId xmlns:a16="http://schemas.microsoft.com/office/drawing/2014/main" id="{901FE05C-1C31-D2AB-9C64-12F2AC8589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411163" y="2240280"/>
              <a:ext cx="6446837" cy="2377440"/>
            </a:xfrm>
            <a:prstGeom prst="rect">
              <a:avLst/>
            </a:prstGeom>
            <a:noFill/>
            <a:ln w="19050" cap="flat">
              <a:solidFill>
                <a:srgbClr val="FFCC01"/>
              </a:solidFill>
              <a:miter lim="800000"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rgbClr val="00000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00000"/>
                </a:lnSpc>
              </a:pPr>
              <a:endParaRPr lang="en-US" sz="1600"/>
            </a:p>
          </p:txBody>
        </p:sp>
        <p:cxnSp>
          <p:nvCxnSpPr>
            <p:cNvPr id="17" name="Line">
              <a:extLst>
                <a:ext uri="{FF2B5EF4-FFF2-40B4-BE49-F238E27FC236}">
                  <a16:creationId xmlns:a16="http://schemas.microsoft.com/office/drawing/2014/main" id="{15D49C8F-B44C-3896-E23A-E14C056D1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411163" y="3931920"/>
              <a:ext cx="6446837" cy="0"/>
            </a:xfrm>
            <a:prstGeom prst="line">
              <a:avLst/>
            </a:prstGeom>
            <a:ln w="19050" cap="flat">
              <a:solidFill>
                <a:srgbClr val="FFCC0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rgbClr val="000000"/>
            </a:effectRef>
            <a:fontRef idx="minor">
              <a:schemeClr val="lt1"/>
            </a:fontRef>
          </p:style>
        </p:cxnSp>
        <p:cxnSp>
          <p:nvCxnSpPr>
            <p:cNvPr id="18" name="Line">
              <a:extLst>
                <a:ext uri="{FF2B5EF4-FFF2-40B4-BE49-F238E27FC236}">
                  <a16:creationId xmlns:a16="http://schemas.microsoft.com/office/drawing/2014/main" id="{F2579730-7057-1EA6-8726-63EE0589A5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4274795" y="3931920"/>
              <a:ext cx="0" cy="685800"/>
            </a:xfrm>
            <a:prstGeom prst="line">
              <a:avLst/>
            </a:prstGeom>
            <a:ln w="19050" cap="flat">
              <a:solidFill>
                <a:srgbClr val="FFCC0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rgbClr val="000000"/>
            </a:effectRef>
            <a:fontRef idx="minor">
              <a:schemeClr val="lt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4401" y="2423160"/>
            <a:ext cx="6429374" cy="1325880"/>
          </a:xfrm>
          <a:prstGeom prst="rect">
            <a:avLst/>
          </a:prstGeom>
        </p:spPr>
        <p:txBody>
          <a:bodyPr anchor="ctr" anchorCtr="0"/>
          <a:lstStyle>
            <a:lvl1pPr algn="l">
              <a:lnSpc>
                <a:spcPct val="8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[Presentation title]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14401" y="4005072"/>
            <a:ext cx="3565524" cy="457200"/>
          </a:xfrm>
        </p:spPr>
        <p:txBody>
          <a:bodyPr anchor="ctr" anchorCtr="0"/>
          <a:lstStyle>
            <a:lvl1pPr marL="0" indent="0" algn="l">
              <a:spcBef>
                <a:spcPts val="0"/>
              </a:spcBef>
              <a:buNone/>
              <a:defRPr sz="1200" b="1">
                <a:solidFill>
                  <a:schemeClr val="tx2"/>
                </a:solidFill>
              </a:defRPr>
            </a:lvl1pPr>
            <a:lvl2pPr marL="0" indent="0" algn="l">
              <a:spcBef>
                <a:spcPts val="0"/>
              </a:spcBef>
              <a:buNone/>
              <a:defRPr sz="1200" b="1">
                <a:solidFill>
                  <a:schemeClr val="tx2"/>
                </a:solidFill>
              </a:defRPr>
            </a:lvl2pPr>
            <a:lvl3pPr marL="0" indent="0" algn="l">
              <a:spcBef>
                <a:spcPts val="0"/>
              </a:spcBef>
              <a:buNone/>
              <a:defRPr sz="1200" b="1">
                <a:solidFill>
                  <a:schemeClr val="tx2"/>
                </a:solidFill>
              </a:defRPr>
            </a:lvl3pPr>
            <a:lvl4pPr marL="0" indent="0" algn="l">
              <a:spcBef>
                <a:spcPts val="0"/>
              </a:spcBef>
              <a:buNone/>
              <a:defRPr sz="1200" b="1">
                <a:solidFill>
                  <a:schemeClr val="tx2"/>
                </a:solidFill>
              </a:defRPr>
            </a:lvl4pPr>
            <a:lvl5pPr marL="0" indent="0" algn="l">
              <a:spcBef>
                <a:spcPts val="0"/>
              </a:spcBef>
              <a:buNone/>
              <a:defRPr sz="1200" b="1">
                <a:solidFill>
                  <a:schemeClr val="tx2"/>
                </a:solidFill>
              </a:defRPr>
            </a:lvl5pPr>
            <a:lvl6pPr marL="0" indent="0" algn="l">
              <a:spcBef>
                <a:spcPts val="0"/>
              </a:spcBef>
              <a:buNone/>
              <a:defRPr sz="1200" b="1">
                <a:solidFill>
                  <a:schemeClr val="tx2"/>
                </a:solidFill>
              </a:defRPr>
            </a:lvl6pPr>
            <a:lvl7pPr marL="0" indent="0" algn="l">
              <a:spcBef>
                <a:spcPts val="0"/>
              </a:spcBef>
              <a:buNone/>
              <a:defRPr sz="1200" b="1">
                <a:solidFill>
                  <a:schemeClr val="tx2"/>
                </a:solidFill>
              </a:defRPr>
            </a:lvl7pPr>
            <a:lvl8pPr marL="0" indent="0" algn="l">
              <a:spcBef>
                <a:spcPts val="0"/>
              </a:spcBef>
              <a:buNone/>
              <a:defRPr sz="1200" b="1">
                <a:solidFill>
                  <a:schemeClr val="tx2"/>
                </a:solidFill>
              </a:defRPr>
            </a:lvl8pPr>
            <a:lvl9pPr marL="0" indent="0" algn="l">
              <a:spcBef>
                <a:spcPts val="0"/>
              </a:spcBef>
              <a:buNone/>
              <a:defRPr sz="1200" b="1">
                <a:solidFill>
                  <a:schemeClr val="tx2"/>
                </a:solidFill>
              </a:defRPr>
            </a:lvl9pPr>
          </a:lstStyle>
          <a:p>
            <a:r>
              <a:rPr lang="en-US"/>
              <a:t>[Presentation subtitle/description]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97FD1123-ADF1-24AE-2B33-8CDACB9D1DC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212079" y="4005072"/>
            <a:ext cx="2131695" cy="457200"/>
          </a:xfrm>
        </p:spPr>
        <p:txBody>
          <a:bodyPr anchor="ctr" anchorCtr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FontTx/>
              <a:buNone/>
              <a:defRPr sz="1400" b="1" cap="all" baseline="0">
                <a:solidFill>
                  <a:schemeClr val="tx2"/>
                </a:solidFill>
              </a:defRPr>
            </a:lvl1pPr>
            <a:lvl2pPr marL="0" indent="0" algn="ctr">
              <a:lnSpc>
                <a:spcPct val="80000"/>
              </a:lnSpc>
              <a:spcBef>
                <a:spcPts val="0"/>
              </a:spcBef>
              <a:buFontTx/>
              <a:buNone/>
              <a:defRPr sz="1400" b="1" cap="all" baseline="0">
                <a:solidFill>
                  <a:schemeClr val="tx2"/>
                </a:solidFill>
              </a:defRPr>
            </a:lvl2pPr>
            <a:lvl3pPr marL="0" indent="0" algn="ctr">
              <a:lnSpc>
                <a:spcPct val="80000"/>
              </a:lnSpc>
              <a:spcBef>
                <a:spcPts val="0"/>
              </a:spcBef>
              <a:buFontTx/>
              <a:buNone/>
              <a:defRPr sz="1400" b="1" cap="all" baseline="0">
                <a:solidFill>
                  <a:schemeClr val="tx2"/>
                </a:solidFill>
              </a:defRPr>
            </a:lvl3pPr>
            <a:lvl4pPr marL="0" indent="0" algn="ctr">
              <a:lnSpc>
                <a:spcPct val="80000"/>
              </a:lnSpc>
              <a:spcBef>
                <a:spcPts val="0"/>
              </a:spcBef>
              <a:buFontTx/>
              <a:buNone/>
              <a:defRPr sz="1400" b="1" cap="all" baseline="0">
                <a:solidFill>
                  <a:schemeClr val="tx2"/>
                </a:solidFill>
              </a:defRPr>
            </a:lvl4pPr>
            <a:lvl5pPr marL="0" indent="0" algn="ctr">
              <a:lnSpc>
                <a:spcPct val="80000"/>
              </a:lnSpc>
              <a:spcBef>
                <a:spcPts val="0"/>
              </a:spcBef>
              <a:buFontTx/>
              <a:buNone/>
              <a:defRPr sz="1400" b="1" cap="all" baseline="0">
                <a:solidFill>
                  <a:schemeClr val="tx2"/>
                </a:solidFill>
              </a:defRPr>
            </a:lvl5pPr>
            <a:lvl6pPr marL="0" indent="0" algn="ctr">
              <a:lnSpc>
                <a:spcPct val="80000"/>
              </a:lnSpc>
              <a:spcBef>
                <a:spcPts val="0"/>
              </a:spcBef>
              <a:buFontTx/>
              <a:buNone/>
              <a:defRPr sz="1400" b="1" cap="all" baseline="0">
                <a:solidFill>
                  <a:schemeClr val="tx2"/>
                </a:solidFill>
              </a:defRPr>
            </a:lvl6pPr>
            <a:lvl7pPr marL="0" indent="0" algn="ctr">
              <a:lnSpc>
                <a:spcPct val="80000"/>
              </a:lnSpc>
              <a:spcBef>
                <a:spcPts val="0"/>
              </a:spcBef>
              <a:buFontTx/>
              <a:buNone/>
              <a:defRPr sz="1400" b="1" cap="all" baseline="0">
                <a:solidFill>
                  <a:schemeClr val="tx2"/>
                </a:solidFill>
              </a:defRPr>
            </a:lvl7pPr>
            <a:lvl8pPr marL="0" indent="0" algn="ctr">
              <a:lnSpc>
                <a:spcPct val="80000"/>
              </a:lnSpc>
              <a:spcBef>
                <a:spcPts val="0"/>
              </a:spcBef>
              <a:buFontTx/>
              <a:buNone/>
              <a:defRPr sz="1400" b="1" cap="all" baseline="0">
                <a:solidFill>
                  <a:schemeClr val="tx2"/>
                </a:solidFill>
              </a:defRPr>
            </a:lvl8pPr>
            <a:lvl9pPr marL="0" indent="0" algn="ctr">
              <a:lnSpc>
                <a:spcPct val="80000"/>
              </a:lnSpc>
              <a:spcBef>
                <a:spcPts val="0"/>
              </a:spcBef>
              <a:buFontTx/>
              <a:buNone/>
              <a:defRPr sz="1400" b="1" cap="all" baseline="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[00 Month 0000]</a:t>
            </a:r>
          </a:p>
        </p:txBody>
      </p:sp>
    </p:spTree>
    <p:extLst>
      <p:ext uri="{BB962C8B-B14F-4D97-AF65-F5344CB8AC3E}">
        <p14:creationId xmlns:p14="http://schemas.microsoft.com/office/powerpoint/2010/main" val="19228158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Imag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4D455EB0-A36D-4986-9393-AA1D5CE6C06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48639" y="1588655"/>
            <a:ext cx="11094720" cy="1931785"/>
          </a:xfrm>
          <a:solidFill>
            <a:srgbClr val="D5D5D7"/>
          </a:solidFill>
        </p:spPr>
        <p:txBody>
          <a:bodyPr anchor="ctr" anchorCtr="0"/>
          <a:lstStyle>
            <a:lvl1pPr marL="0" indent="0" algn="ctr">
              <a:buFontTx/>
              <a:buNone/>
              <a:defRPr sz="1000">
                <a:solidFill>
                  <a:srgbClr val="221F20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C17D0BA3-CE88-4FFE-E80D-CD039190BD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8640" y="3794759"/>
            <a:ext cx="5364480" cy="2377439"/>
          </a:xfrm>
          <a:prstGeom prst="rect">
            <a:avLst/>
          </a:prstGeom>
        </p:spPr>
        <p:txBody>
          <a:bodyPr/>
          <a:lstStyle>
            <a:lvl1pPr>
              <a:defRPr sz="2800" b="1" cap="none" baseline="0"/>
            </a:lvl1pPr>
          </a:lstStyle>
          <a:p>
            <a:r>
              <a:rPr lang="en-US"/>
              <a:t>[Slide title]</a:t>
            </a:r>
          </a:p>
        </p:txBody>
      </p:sp>
      <p:sp>
        <p:nvSpPr>
          <p:cNvPr id="3" name="Content Placeholder 3"/>
          <p:cNvSpPr>
            <a:spLocks noGrp="1"/>
          </p:cNvSpPr>
          <p:nvPr>
            <p:ph sz="half" idx="1"/>
          </p:nvPr>
        </p:nvSpPr>
        <p:spPr>
          <a:xfrm>
            <a:off x="6278879" y="3794760"/>
            <a:ext cx="5364480" cy="23774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43726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90" userDrawn="1">
          <p15:clr>
            <a:srgbClr val="A4A3A4"/>
          </p15:clr>
        </p15:guide>
        <p15:guide id="2" orient="horz" pos="3888" userDrawn="1">
          <p15:clr>
            <a:srgbClr val="A4A3A4"/>
          </p15:clr>
        </p15:guide>
        <p15:guide id="3" orient="horz" pos="2218" userDrawn="1">
          <p15:clr>
            <a:srgbClr val="A4A3A4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2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4C4A4C8-609A-5582-34D3-DD47E15FD26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48639" y="1600200"/>
            <a:ext cx="5364480" cy="2286000"/>
          </a:xfrm>
          <a:solidFill>
            <a:srgbClr val="D5D5D7"/>
          </a:solidFill>
        </p:spPr>
        <p:txBody>
          <a:bodyPr anchor="ctr" anchorCtr="0"/>
          <a:lstStyle>
            <a:lvl1pPr marL="0" indent="0" algn="ctr">
              <a:buFontTx/>
              <a:buNone/>
              <a:defRPr sz="1000">
                <a:solidFill>
                  <a:srgbClr val="221F20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AE500155-914F-3AB3-C892-09CE75C5448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637" y="4114800"/>
            <a:ext cx="5364480" cy="365760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800" b="1"/>
            </a:lvl1pPr>
            <a:lvl2pPr marL="0" indent="0">
              <a:spcBef>
                <a:spcPts val="0"/>
              </a:spcBef>
              <a:buFontTx/>
              <a:buNone/>
              <a:defRPr sz="1800" b="1"/>
            </a:lvl2pPr>
            <a:lvl3pPr marL="0" indent="0">
              <a:spcBef>
                <a:spcPts val="0"/>
              </a:spcBef>
              <a:buFontTx/>
              <a:buNone/>
              <a:defRPr sz="1800" b="1"/>
            </a:lvl3pPr>
            <a:lvl4pPr marL="0" indent="0">
              <a:spcBef>
                <a:spcPts val="0"/>
              </a:spcBef>
              <a:buFontTx/>
              <a:buNone/>
              <a:defRPr sz="1800" b="1"/>
            </a:lvl4pPr>
            <a:lvl5pPr marL="0" indent="0">
              <a:spcBef>
                <a:spcPts val="0"/>
              </a:spcBef>
              <a:buFontTx/>
              <a:buNone/>
              <a:defRPr sz="1800" b="1"/>
            </a:lvl5pPr>
            <a:lvl6pPr marL="0" indent="0">
              <a:spcBef>
                <a:spcPts val="0"/>
              </a:spcBef>
              <a:buFontTx/>
              <a:buNone/>
              <a:defRPr sz="1800" b="1"/>
            </a:lvl6pPr>
            <a:lvl7pPr marL="0" indent="0">
              <a:spcBef>
                <a:spcPts val="0"/>
              </a:spcBef>
              <a:buFontTx/>
              <a:buNone/>
              <a:defRPr sz="1800" b="1"/>
            </a:lvl7pPr>
            <a:lvl8pPr marL="0" indent="0">
              <a:spcBef>
                <a:spcPts val="0"/>
              </a:spcBef>
              <a:buFontTx/>
              <a:buNone/>
              <a:defRPr sz="1800" b="1"/>
            </a:lvl8pPr>
            <a:lvl9pPr marL="0" indent="0">
              <a:spcBef>
                <a:spcPts val="0"/>
              </a:spcBef>
              <a:buFontTx/>
              <a:buNone/>
              <a:defRPr sz="1800" b="1"/>
            </a:lvl9pPr>
          </a:lstStyle>
          <a:p>
            <a:pPr lvl="0"/>
            <a:r>
              <a:rPr lang="en-US"/>
              <a:t>[Subtitle]</a:t>
            </a:r>
          </a:p>
        </p:txBody>
      </p:sp>
      <p:sp>
        <p:nvSpPr>
          <p:cNvPr id="3" name="Content Placeholder 4"/>
          <p:cNvSpPr>
            <a:spLocks noGrp="1"/>
          </p:cNvSpPr>
          <p:nvPr>
            <p:ph sz="half" idx="1"/>
          </p:nvPr>
        </p:nvSpPr>
        <p:spPr>
          <a:xfrm>
            <a:off x="548639" y="4526280"/>
            <a:ext cx="5364480" cy="1645920"/>
          </a:xfrm>
        </p:spPr>
        <p:txBody>
          <a:bodyPr/>
          <a:lstStyle>
            <a:lvl1pPr marL="137160" indent="-137160">
              <a:defRPr sz="1500"/>
            </a:lvl1pPr>
            <a:lvl2pPr marL="274320" indent="-137160">
              <a:defRPr sz="1500"/>
            </a:lvl2pPr>
            <a:lvl3pPr marL="411480" indent="-137160">
              <a:defRPr sz="1500"/>
            </a:lvl3pPr>
            <a:lvl4pPr marL="548640" indent="-137160">
              <a:defRPr sz="1500"/>
            </a:lvl4pPr>
            <a:lvl5pPr marL="685800" indent="-137160">
              <a:defRPr sz="1500"/>
            </a:lvl5pPr>
            <a:lvl6pPr marL="822960" indent="-137160">
              <a:defRPr sz="1500"/>
            </a:lvl6pPr>
            <a:lvl7pPr marL="960120" indent="-137160">
              <a:defRPr sz="1500"/>
            </a:lvl7pPr>
            <a:lvl8pPr marL="1097280" indent="-137160">
              <a:defRPr sz="1500"/>
            </a:lvl8pPr>
            <a:lvl9pPr marL="1234440" indent="-137160"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C3A5FBE-3D66-4376-9A16-FE11155BA55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78879" y="1600200"/>
            <a:ext cx="5364480" cy="2286000"/>
          </a:xfrm>
          <a:solidFill>
            <a:srgbClr val="D5D5D7"/>
          </a:solidFill>
        </p:spPr>
        <p:txBody>
          <a:bodyPr anchor="ctr" anchorCtr="0"/>
          <a:lstStyle>
            <a:lvl1pPr marL="0" indent="0" algn="ctr">
              <a:buFontTx/>
              <a:buNone/>
              <a:defRPr sz="1000">
                <a:solidFill>
                  <a:srgbClr val="221F20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CD5289C6-6376-08BD-CF12-DE93A92EFB7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78879" y="4114800"/>
            <a:ext cx="5364480" cy="365760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800" b="1"/>
            </a:lvl1pPr>
            <a:lvl2pPr marL="0" indent="0">
              <a:spcBef>
                <a:spcPts val="0"/>
              </a:spcBef>
              <a:buFontTx/>
              <a:buNone/>
              <a:defRPr sz="1800" b="1"/>
            </a:lvl2pPr>
            <a:lvl3pPr marL="0" indent="0">
              <a:spcBef>
                <a:spcPts val="0"/>
              </a:spcBef>
              <a:buFontTx/>
              <a:buNone/>
              <a:defRPr sz="1800" b="1"/>
            </a:lvl3pPr>
            <a:lvl4pPr marL="0" indent="0">
              <a:spcBef>
                <a:spcPts val="0"/>
              </a:spcBef>
              <a:buFontTx/>
              <a:buNone/>
              <a:defRPr sz="1800" b="1"/>
            </a:lvl4pPr>
            <a:lvl5pPr marL="0" indent="0">
              <a:spcBef>
                <a:spcPts val="0"/>
              </a:spcBef>
              <a:buFontTx/>
              <a:buNone/>
              <a:defRPr sz="1800" b="1"/>
            </a:lvl5pPr>
            <a:lvl6pPr marL="0" indent="0">
              <a:spcBef>
                <a:spcPts val="0"/>
              </a:spcBef>
              <a:buFontTx/>
              <a:buNone/>
              <a:defRPr sz="1800" b="1"/>
            </a:lvl6pPr>
            <a:lvl7pPr marL="0" indent="0">
              <a:spcBef>
                <a:spcPts val="0"/>
              </a:spcBef>
              <a:buFontTx/>
              <a:buNone/>
              <a:defRPr sz="1800" b="1"/>
            </a:lvl7pPr>
            <a:lvl8pPr marL="0" indent="0">
              <a:spcBef>
                <a:spcPts val="0"/>
              </a:spcBef>
              <a:buFontTx/>
              <a:buNone/>
              <a:defRPr sz="1800" b="1"/>
            </a:lvl8pPr>
            <a:lvl9pPr marL="0" indent="0">
              <a:spcBef>
                <a:spcPts val="0"/>
              </a:spcBef>
              <a:buFontTx/>
              <a:buNone/>
              <a:defRPr sz="1800" b="1"/>
            </a:lvl9pPr>
          </a:lstStyle>
          <a:p>
            <a:pPr lvl="0"/>
            <a:r>
              <a:rPr lang="en-US"/>
              <a:t>[Subtitle]</a:t>
            </a:r>
          </a:p>
        </p:txBody>
      </p:sp>
      <p:sp>
        <p:nvSpPr>
          <p:cNvPr id="4" name="Content Placeholder 7"/>
          <p:cNvSpPr>
            <a:spLocks noGrp="1"/>
          </p:cNvSpPr>
          <p:nvPr>
            <p:ph sz="half" idx="2"/>
          </p:nvPr>
        </p:nvSpPr>
        <p:spPr>
          <a:xfrm>
            <a:off x="6278879" y="4526280"/>
            <a:ext cx="5364480" cy="1645920"/>
          </a:xfrm>
        </p:spPr>
        <p:txBody>
          <a:bodyPr/>
          <a:lstStyle>
            <a:lvl1pPr marL="137160" indent="-137160">
              <a:defRPr sz="1500"/>
            </a:lvl1pPr>
            <a:lvl2pPr marL="274320" indent="-137160">
              <a:defRPr sz="1500"/>
            </a:lvl2pPr>
            <a:lvl3pPr marL="411480" indent="-137160">
              <a:defRPr sz="1500"/>
            </a:lvl3pPr>
            <a:lvl4pPr marL="548640" indent="-137160">
              <a:defRPr sz="1500"/>
            </a:lvl4pPr>
            <a:lvl5pPr marL="685800" indent="-137160">
              <a:defRPr sz="1500"/>
            </a:lvl5pPr>
            <a:lvl6pPr marL="822960" indent="-137160">
              <a:defRPr sz="1500"/>
            </a:lvl6pPr>
            <a:lvl7pPr marL="960120" indent="-137160">
              <a:defRPr sz="1500"/>
            </a:lvl7pPr>
            <a:lvl8pPr marL="1097280" indent="-137160">
              <a:defRPr sz="1500"/>
            </a:lvl8pPr>
            <a:lvl9pPr marL="1234440" indent="-137160"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0EB398A-7562-4FD2-FBF9-BB63F0840B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8639" y="236367"/>
            <a:ext cx="8231293" cy="9144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[Slide title]</a:t>
            </a:r>
          </a:p>
        </p:txBody>
      </p:sp>
    </p:spTree>
    <p:extLst>
      <p:ext uri="{BB962C8B-B14F-4D97-AF65-F5344CB8AC3E}">
        <p14:creationId xmlns:p14="http://schemas.microsoft.com/office/powerpoint/2010/main" val="27265523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08" userDrawn="1">
          <p15:clr>
            <a:srgbClr val="A4A3A4"/>
          </p15:clr>
        </p15:guide>
        <p15:guide id="2" orient="horz" pos="3888" userDrawn="1">
          <p15:clr>
            <a:srgbClr val="A4A3A4"/>
          </p15:clr>
        </p15:guide>
        <p15:guide id="3" orient="horz" pos="2592" userDrawn="1">
          <p15:clr>
            <a:srgbClr val="A4A3A4"/>
          </p15:clr>
        </p15:guide>
        <p15:guide id="4" orient="horz" pos="2448" userDrawn="1">
          <p15:clr>
            <a:srgbClr val="A4A3A4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3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C17D0BA3-CE88-4FFE-E80D-CD039190BD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8639" y="236367"/>
            <a:ext cx="8231293" cy="8206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[Slide title]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4C4A4C8-609A-5582-34D3-DD47E15FD26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48639" y="1600200"/>
            <a:ext cx="3450336" cy="1691640"/>
          </a:xfrm>
          <a:solidFill>
            <a:srgbClr val="D5D5D7"/>
          </a:solidFill>
        </p:spPr>
        <p:txBody>
          <a:bodyPr anchor="ctr" anchorCtr="0"/>
          <a:lstStyle>
            <a:lvl1pPr marL="0" indent="0" algn="ctr">
              <a:buFontTx/>
              <a:buNone/>
              <a:defRPr sz="1000">
                <a:solidFill>
                  <a:srgbClr val="221F20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AE500155-914F-3AB3-C892-09CE75C5448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637" y="3520440"/>
            <a:ext cx="3450336" cy="365760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800" b="1"/>
            </a:lvl1pPr>
            <a:lvl2pPr marL="0" indent="0">
              <a:spcBef>
                <a:spcPts val="0"/>
              </a:spcBef>
              <a:buFontTx/>
              <a:buNone/>
              <a:defRPr sz="1800" b="1"/>
            </a:lvl2pPr>
            <a:lvl3pPr marL="0" indent="0">
              <a:spcBef>
                <a:spcPts val="0"/>
              </a:spcBef>
              <a:buFontTx/>
              <a:buNone/>
              <a:defRPr sz="1800" b="1"/>
            </a:lvl3pPr>
            <a:lvl4pPr marL="0" indent="0">
              <a:spcBef>
                <a:spcPts val="0"/>
              </a:spcBef>
              <a:buFontTx/>
              <a:buNone/>
              <a:defRPr sz="1800" b="1"/>
            </a:lvl4pPr>
            <a:lvl5pPr marL="0" indent="0">
              <a:spcBef>
                <a:spcPts val="0"/>
              </a:spcBef>
              <a:buFontTx/>
              <a:buNone/>
              <a:defRPr sz="1800" b="1"/>
            </a:lvl5pPr>
            <a:lvl6pPr marL="0" indent="0">
              <a:spcBef>
                <a:spcPts val="0"/>
              </a:spcBef>
              <a:buFontTx/>
              <a:buNone/>
              <a:defRPr sz="1800" b="1"/>
            </a:lvl6pPr>
            <a:lvl7pPr marL="0" indent="0">
              <a:spcBef>
                <a:spcPts val="0"/>
              </a:spcBef>
              <a:buFontTx/>
              <a:buNone/>
              <a:defRPr sz="1800" b="1"/>
            </a:lvl7pPr>
            <a:lvl8pPr marL="0" indent="0">
              <a:spcBef>
                <a:spcPts val="0"/>
              </a:spcBef>
              <a:buFontTx/>
              <a:buNone/>
              <a:defRPr sz="1800" b="1"/>
            </a:lvl8pPr>
            <a:lvl9pPr marL="0" indent="0">
              <a:spcBef>
                <a:spcPts val="0"/>
              </a:spcBef>
              <a:buFontTx/>
              <a:buNone/>
              <a:defRPr sz="1800" b="1"/>
            </a:lvl9pPr>
          </a:lstStyle>
          <a:p>
            <a:pPr lvl="0"/>
            <a:r>
              <a:rPr lang="en-US"/>
              <a:t>[Subtitle]</a:t>
            </a:r>
          </a:p>
        </p:txBody>
      </p:sp>
      <p:sp>
        <p:nvSpPr>
          <p:cNvPr id="3" name="Content Placeholder 4"/>
          <p:cNvSpPr>
            <a:spLocks noGrp="1"/>
          </p:cNvSpPr>
          <p:nvPr>
            <p:ph sz="half" idx="1"/>
          </p:nvPr>
        </p:nvSpPr>
        <p:spPr>
          <a:xfrm>
            <a:off x="548639" y="3931920"/>
            <a:ext cx="3450336" cy="2240280"/>
          </a:xfrm>
        </p:spPr>
        <p:txBody>
          <a:bodyPr/>
          <a:lstStyle>
            <a:lvl1pPr marL="137160" indent="-137160">
              <a:defRPr sz="1500"/>
            </a:lvl1pPr>
            <a:lvl2pPr marL="274320" indent="-137160">
              <a:defRPr sz="1500"/>
            </a:lvl2pPr>
            <a:lvl3pPr marL="411480" indent="-137160">
              <a:defRPr sz="1500"/>
            </a:lvl3pPr>
            <a:lvl4pPr marL="548640" indent="-137160">
              <a:defRPr sz="1500"/>
            </a:lvl4pPr>
            <a:lvl5pPr marL="685800" indent="-137160">
              <a:defRPr sz="1500"/>
            </a:lvl5pPr>
            <a:lvl6pPr marL="822960" indent="-137160">
              <a:defRPr sz="1500"/>
            </a:lvl6pPr>
            <a:lvl7pPr marL="960120" indent="-137160">
              <a:defRPr sz="1500"/>
            </a:lvl7pPr>
            <a:lvl8pPr marL="1097280" indent="-137160">
              <a:defRPr sz="1500"/>
            </a:lvl8pPr>
            <a:lvl9pPr marL="1234440" indent="-137160"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C3A5FBE-3D66-4376-9A16-FE11155BA55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370831" y="1600200"/>
            <a:ext cx="3450336" cy="1691640"/>
          </a:xfrm>
          <a:solidFill>
            <a:srgbClr val="D5D5D7"/>
          </a:solidFill>
        </p:spPr>
        <p:txBody>
          <a:bodyPr anchor="ctr" anchorCtr="0"/>
          <a:lstStyle>
            <a:lvl1pPr marL="0" indent="0" algn="ctr">
              <a:buFontTx/>
              <a:buNone/>
              <a:defRPr sz="1000">
                <a:solidFill>
                  <a:srgbClr val="221F20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CD5289C6-6376-08BD-CF12-DE93A92EFB7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70831" y="3520440"/>
            <a:ext cx="3450336" cy="365760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800" b="1"/>
            </a:lvl1pPr>
            <a:lvl2pPr marL="0" indent="0">
              <a:spcBef>
                <a:spcPts val="0"/>
              </a:spcBef>
              <a:buFontTx/>
              <a:buNone/>
              <a:defRPr sz="1800" b="1"/>
            </a:lvl2pPr>
            <a:lvl3pPr marL="0" indent="0">
              <a:spcBef>
                <a:spcPts val="0"/>
              </a:spcBef>
              <a:buFontTx/>
              <a:buNone/>
              <a:defRPr sz="1800" b="1"/>
            </a:lvl3pPr>
            <a:lvl4pPr marL="0" indent="0">
              <a:spcBef>
                <a:spcPts val="0"/>
              </a:spcBef>
              <a:buFontTx/>
              <a:buNone/>
              <a:defRPr sz="1800" b="1"/>
            </a:lvl4pPr>
            <a:lvl5pPr marL="0" indent="0">
              <a:spcBef>
                <a:spcPts val="0"/>
              </a:spcBef>
              <a:buFontTx/>
              <a:buNone/>
              <a:defRPr sz="1800" b="1"/>
            </a:lvl5pPr>
            <a:lvl6pPr marL="0" indent="0">
              <a:spcBef>
                <a:spcPts val="0"/>
              </a:spcBef>
              <a:buFontTx/>
              <a:buNone/>
              <a:defRPr sz="1800" b="1"/>
            </a:lvl6pPr>
            <a:lvl7pPr marL="0" indent="0">
              <a:spcBef>
                <a:spcPts val="0"/>
              </a:spcBef>
              <a:buFontTx/>
              <a:buNone/>
              <a:defRPr sz="1800" b="1"/>
            </a:lvl7pPr>
            <a:lvl8pPr marL="0" indent="0">
              <a:spcBef>
                <a:spcPts val="0"/>
              </a:spcBef>
              <a:buFontTx/>
              <a:buNone/>
              <a:defRPr sz="1800" b="1"/>
            </a:lvl8pPr>
            <a:lvl9pPr marL="0" indent="0">
              <a:spcBef>
                <a:spcPts val="0"/>
              </a:spcBef>
              <a:buFontTx/>
              <a:buNone/>
              <a:defRPr sz="1800" b="1"/>
            </a:lvl9pPr>
          </a:lstStyle>
          <a:p>
            <a:pPr lvl="0"/>
            <a:r>
              <a:rPr lang="en-US"/>
              <a:t>[Subtitle]</a:t>
            </a:r>
          </a:p>
        </p:txBody>
      </p:sp>
      <p:sp>
        <p:nvSpPr>
          <p:cNvPr id="4" name="Content Placeholder 7"/>
          <p:cNvSpPr>
            <a:spLocks noGrp="1"/>
          </p:cNvSpPr>
          <p:nvPr>
            <p:ph sz="half" idx="2"/>
          </p:nvPr>
        </p:nvSpPr>
        <p:spPr>
          <a:xfrm>
            <a:off x="4370831" y="3931920"/>
            <a:ext cx="3450336" cy="2240280"/>
          </a:xfrm>
        </p:spPr>
        <p:txBody>
          <a:bodyPr/>
          <a:lstStyle>
            <a:lvl1pPr marL="137160" indent="-137160">
              <a:defRPr sz="1500"/>
            </a:lvl1pPr>
            <a:lvl2pPr marL="274320" indent="-137160">
              <a:defRPr sz="1500"/>
            </a:lvl2pPr>
            <a:lvl3pPr marL="411480" indent="-137160">
              <a:defRPr sz="1500"/>
            </a:lvl3pPr>
            <a:lvl4pPr marL="548640" indent="-137160">
              <a:defRPr sz="1500"/>
            </a:lvl4pPr>
            <a:lvl5pPr marL="685800" indent="-137160">
              <a:defRPr sz="1500"/>
            </a:lvl5pPr>
            <a:lvl6pPr marL="822960" indent="-137160">
              <a:defRPr sz="1500"/>
            </a:lvl6pPr>
            <a:lvl7pPr marL="960120" indent="-137160">
              <a:defRPr sz="1500"/>
            </a:lvl7pPr>
            <a:lvl8pPr marL="1097280" indent="-137160">
              <a:defRPr sz="1500"/>
            </a:lvl8pPr>
            <a:lvl9pPr marL="1234440" indent="-137160"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2F1293E6-42E9-E8B5-FFA8-86FB82D4865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193023" y="1600200"/>
            <a:ext cx="3450336" cy="1691640"/>
          </a:xfrm>
          <a:solidFill>
            <a:srgbClr val="D5D5D7"/>
          </a:solidFill>
        </p:spPr>
        <p:txBody>
          <a:bodyPr anchor="ctr" anchorCtr="0"/>
          <a:lstStyle>
            <a:lvl1pPr marL="0" indent="0" algn="ctr">
              <a:buFontTx/>
              <a:buNone/>
              <a:defRPr sz="1000">
                <a:solidFill>
                  <a:srgbClr val="221F20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1A0087B1-BE04-FAAE-807C-18D539A5855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193023" y="3520440"/>
            <a:ext cx="3450336" cy="365760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800" b="1"/>
            </a:lvl1pPr>
            <a:lvl2pPr marL="0" indent="0">
              <a:spcBef>
                <a:spcPts val="0"/>
              </a:spcBef>
              <a:buFontTx/>
              <a:buNone/>
              <a:defRPr sz="1800" b="1"/>
            </a:lvl2pPr>
            <a:lvl3pPr marL="0" indent="0">
              <a:spcBef>
                <a:spcPts val="0"/>
              </a:spcBef>
              <a:buFontTx/>
              <a:buNone/>
              <a:defRPr sz="1800" b="1"/>
            </a:lvl3pPr>
            <a:lvl4pPr marL="0" indent="0">
              <a:spcBef>
                <a:spcPts val="0"/>
              </a:spcBef>
              <a:buFontTx/>
              <a:buNone/>
              <a:defRPr sz="1800" b="1"/>
            </a:lvl4pPr>
            <a:lvl5pPr marL="0" indent="0">
              <a:spcBef>
                <a:spcPts val="0"/>
              </a:spcBef>
              <a:buFontTx/>
              <a:buNone/>
              <a:defRPr sz="1800" b="1"/>
            </a:lvl5pPr>
            <a:lvl6pPr marL="0" indent="0">
              <a:spcBef>
                <a:spcPts val="0"/>
              </a:spcBef>
              <a:buFontTx/>
              <a:buNone/>
              <a:defRPr sz="1800" b="1"/>
            </a:lvl6pPr>
            <a:lvl7pPr marL="0" indent="0">
              <a:spcBef>
                <a:spcPts val="0"/>
              </a:spcBef>
              <a:buFontTx/>
              <a:buNone/>
              <a:defRPr sz="1800" b="1"/>
            </a:lvl7pPr>
            <a:lvl8pPr marL="0" indent="0">
              <a:spcBef>
                <a:spcPts val="0"/>
              </a:spcBef>
              <a:buFontTx/>
              <a:buNone/>
              <a:defRPr sz="1800" b="1"/>
            </a:lvl8pPr>
            <a:lvl9pPr marL="0" indent="0">
              <a:spcBef>
                <a:spcPts val="0"/>
              </a:spcBef>
              <a:buFontTx/>
              <a:buNone/>
              <a:defRPr sz="1800" b="1"/>
            </a:lvl9pPr>
          </a:lstStyle>
          <a:p>
            <a:pPr lvl="0"/>
            <a:r>
              <a:rPr lang="en-US"/>
              <a:t>[Subtitle]</a:t>
            </a:r>
          </a:p>
        </p:txBody>
      </p:sp>
      <p:sp>
        <p:nvSpPr>
          <p:cNvPr id="12" name="Content Placeholder 10">
            <a:extLst>
              <a:ext uri="{FF2B5EF4-FFF2-40B4-BE49-F238E27FC236}">
                <a16:creationId xmlns:a16="http://schemas.microsoft.com/office/drawing/2014/main" id="{9A4D43E8-8B9E-0180-3592-10B667D09516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8193023" y="3931920"/>
            <a:ext cx="3450336" cy="2240280"/>
          </a:xfrm>
        </p:spPr>
        <p:txBody>
          <a:bodyPr/>
          <a:lstStyle>
            <a:lvl1pPr marL="137160" indent="-137160">
              <a:defRPr sz="1500"/>
            </a:lvl1pPr>
            <a:lvl2pPr marL="274320" indent="-137160">
              <a:defRPr sz="1500"/>
            </a:lvl2pPr>
            <a:lvl3pPr marL="411480" indent="-137160">
              <a:defRPr sz="1500"/>
            </a:lvl3pPr>
            <a:lvl4pPr marL="548640" indent="-137160">
              <a:defRPr sz="1500"/>
            </a:lvl4pPr>
            <a:lvl5pPr marL="685800" indent="-137160">
              <a:defRPr sz="1500"/>
            </a:lvl5pPr>
            <a:lvl6pPr marL="822960" indent="-137160">
              <a:defRPr sz="1500"/>
            </a:lvl6pPr>
            <a:lvl7pPr marL="960120" indent="-137160">
              <a:defRPr sz="1500"/>
            </a:lvl7pPr>
            <a:lvl8pPr marL="1097280" indent="-137160">
              <a:defRPr sz="1500"/>
            </a:lvl8pPr>
            <a:lvl9pPr marL="1234440" indent="-137160"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983979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08" userDrawn="1">
          <p15:clr>
            <a:srgbClr val="A4A3A4"/>
          </p15:clr>
        </p15:guide>
        <p15:guide id="2" orient="horz" pos="2218" userDrawn="1">
          <p15:clr>
            <a:srgbClr val="A4A3A4"/>
          </p15:clr>
        </p15:guide>
        <p15:guide id="3" orient="horz" pos="3888" userDrawn="1">
          <p15:clr>
            <a:srgbClr val="A4A3A4"/>
          </p15:clr>
        </p15:guide>
        <p15:guide id="4" orient="horz" pos="2074" userDrawn="1">
          <p15:clr>
            <a:srgbClr val="A4A3A4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C17D0BA3-CE88-4FFE-E80D-CD039190BD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8639" y="236367"/>
            <a:ext cx="8231293" cy="8206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[Slide title]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4C4A4C8-609A-5582-34D3-DD47E15FD26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48641" y="1600200"/>
            <a:ext cx="2499359" cy="1234440"/>
          </a:xfrm>
          <a:solidFill>
            <a:srgbClr val="D5D5D7"/>
          </a:solidFill>
        </p:spPr>
        <p:txBody>
          <a:bodyPr anchor="ctr" anchorCtr="0"/>
          <a:lstStyle>
            <a:lvl1pPr marL="0" indent="0" algn="ctr">
              <a:buFontTx/>
              <a:buNone/>
              <a:defRPr sz="1000">
                <a:solidFill>
                  <a:srgbClr val="221F20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AE500155-914F-3AB3-C892-09CE75C5448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639" y="3063240"/>
            <a:ext cx="2499359" cy="365760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600" b="1"/>
            </a:lvl1pPr>
            <a:lvl2pPr marL="0" indent="0">
              <a:spcBef>
                <a:spcPts val="0"/>
              </a:spcBef>
              <a:buFontTx/>
              <a:buNone/>
              <a:defRPr sz="1600" b="1"/>
            </a:lvl2pPr>
            <a:lvl3pPr marL="0" indent="0">
              <a:spcBef>
                <a:spcPts val="0"/>
              </a:spcBef>
              <a:buFontTx/>
              <a:buNone/>
              <a:defRPr sz="1600" b="1"/>
            </a:lvl3pPr>
            <a:lvl4pPr marL="0" indent="0">
              <a:spcBef>
                <a:spcPts val="0"/>
              </a:spcBef>
              <a:buFontTx/>
              <a:buNone/>
              <a:defRPr sz="1600" b="1"/>
            </a:lvl4pPr>
            <a:lvl5pPr marL="0" indent="0">
              <a:spcBef>
                <a:spcPts val="0"/>
              </a:spcBef>
              <a:buFontTx/>
              <a:buNone/>
              <a:defRPr sz="1600" b="1"/>
            </a:lvl5pPr>
            <a:lvl6pPr marL="0" indent="0">
              <a:spcBef>
                <a:spcPts val="0"/>
              </a:spcBef>
              <a:buFontTx/>
              <a:buNone/>
              <a:defRPr sz="1600" b="1"/>
            </a:lvl6pPr>
            <a:lvl7pPr marL="0" indent="0">
              <a:spcBef>
                <a:spcPts val="0"/>
              </a:spcBef>
              <a:buFontTx/>
              <a:buNone/>
              <a:defRPr sz="1600" b="1"/>
            </a:lvl7pPr>
            <a:lvl8pPr marL="0" indent="0">
              <a:spcBef>
                <a:spcPts val="0"/>
              </a:spcBef>
              <a:buFontTx/>
              <a:buNone/>
              <a:defRPr sz="1600" b="1"/>
            </a:lvl8pPr>
            <a:lvl9pPr marL="0" indent="0">
              <a:spcBef>
                <a:spcPts val="0"/>
              </a:spcBef>
              <a:buFontTx/>
              <a:buNone/>
              <a:defRPr sz="1600" b="1"/>
            </a:lvl9pPr>
          </a:lstStyle>
          <a:p>
            <a:pPr lvl="0"/>
            <a:r>
              <a:rPr lang="en-US"/>
              <a:t>[Subtitle]</a:t>
            </a:r>
          </a:p>
        </p:txBody>
      </p:sp>
      <p:sp>
        <p:nvSpPr>
          <p:cNvPr id="3" name="Content Placeholder 4"/>
          <p:cNvSpPr>
            <a:spLocks noGrp="1"/>
          </p:cNvSpPr>
          <p:nvPr>
            <p:ph sz="half" idx="1"/>
          </p:nvPr>
        </p:nvSpPr>
        <p:spPr>
          <a:xfrm>
            <a:off x="548641" y="3474720"/>
            <a:ext cx="2499359" cy="2697480"/>
          </a:xfrm>
        </p:spPr>
        <p:txBody>
          <a:bodyPr/>
          <a:lstStyle>
            <a:lvl1pPr marL="137160" indent="-137160">
              <a:defRPr sz="1300"/>
            </a:lvl1pPr>
            <a:lvl2pPr marL="274320" indent="-137160">
              <a:defRPr sz="1300"/>
            </a:lvl2pPr>
            <a:lvl3pPr marL="411480" indent="-137160">
              <a:defRPr sz="1300"/>
            </a:lvl3pPr>
            <a:lvl4pPr marL="548640" indent="-137160">
              <a:defRPr sz="1300"/>
            </a:lvl4pPr>
            <a:lvl5pPr marL="685800" indent="-137160">
              <a:defRPr sz="1300"/>
            </a:lvl5pPr>
            <a:lvl6pPr marL="822960" indent="-137160">
              <a:defRPr sz="1300"/>
            </a:lvl6pPr>
            <a:lvl7pPr marL="960120" indent="-137160">
              <a:defRPr sz="1300"/>
            </a:lvl7pPr>
            <a:lvl8pPr marL="1097280" indent="-137160">
              <a:defRPr sz="1300"/>
            </a:lvl8pPr>
            <a:lvl9pPr marL="1234440" indent="-137160"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C3A5FBE-3D66-4376-9A16-FE11155BA55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28805" y="1600200"/>
            <a:ext cx="2499359" cy="1234440"/>
          </a:xfrm>
          <a:solidFill>
            <a:srgbClr val="D5D5D7"/>
          </a:solidFill>
        </p:spPr>
        <p:txBody>
          <a:bodyPr anchor="ctr" anchorCtr="0"/>
          <a:lstStyle>
            <a:lvl1pPr marL="0" indent="0" algn="ctr">
              <a:buFontTx/>
              <a:buNone/>
              <a:defRPr sz="1000">
                <a:solidFill>
                  <a:srgbClr val="221F20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CD5289C6-6376-08BD-CF12-DE93A92EFB7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28805" y="3063240"/>
            <a:ext cx="2499359" cy="365760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600" b="1"/>
            </a:lvl1pPr>
            <a:lvl2pPr marL="0" indent="0">
              <a:spcBef>
                <a:spcPts val="0"/>
              </a:spcBef>
              <a:buFontTx/>
              <a:buNone/>
              <a:defRPr sz="1600" b="1"/>
            </a:lvl2pPr>
            <a:lvl3pPr marL="0" indent="0">
              <a:spcBef>
                <a:spcPts val="0"/>
              </a:spcBef>
              <a:buFontTx/>
              <a:buNone/>
              <a:defRPr sz="1600" b="1"/>
            </a:lvl3pPr>
            <a:lvl4pPr marL="0" indent="0">
              <a:spcBef>
                <a:spcPts val="0"/>
              </a:spcBef>
              <a:buFontTx/>
              <a:buNone/>
              <a:defRPr sz="1600" b="1"/>
            </a:lvl4pPr>
            <a:lvl5pPr marL="0" indent="0">
              <a:spcBef>
                <a:spcPts val="0"/>
              </a:spcBef>
              <a:buFontTx/>
              <a:buNone/>
              <a:defRPr sz="1600" b="1"/>
            </a:lvl5pPr>
            <a:lvl6pPr marL="0" indent="0">
              <a:spcBef>
                <a:spcPts val="0"/>
              </a:spcBef>
              <a:buFontTx/>
              <a:buNone/>
              <a:defRPr sz="1600" b="1"/>
            </a:lvl6pPr>
            <a:lvl7pPr marL="0" indent="0">
              <a:spcBef>
                <a:spcPts val="0"/>
              </a:spcBef>
              <a:buFontTx/>
              <a:buNone/>
              <a:defRPr sz="1600" b="1"/>
            </a:lvl7pPr>
            <a:lvl8pPr marL="0" indent="0">
              <a:spcBef>
                <a:spcPts val="0"/>
              </a:spcBef>
              <a:buFontTx/>
              <a:buNone/>
              <a:defRPr sz="1600" b="1"/>
            </a:lvl8pPr>
            <a:lvl9pPr marL="0" indent="0">
              <a:spcBef>
                <a:spcPts val="0"/>
              </a:spcBef>
              <a:buFontTx/>
              <a:buNone/>
              <a:defRPr sz="1600" b="1"/>
            </a:lvl9pPr>
          </a:lstStyle>
          <a:p>
            <a:pPr lvl="0"/>
            <a:r>
              <a:rPr lang="en-US"/>
              <a:t>[Subtitle]</a:t>
            </a:r>
          </a:p>
        </p:txBody>
      </p:sp>
      <p:sp>
        <p:nvSpPr>
          <p:cNvPr id="4" name="Content Placeholder 7"/>
          <p:cNvSpPr>
            <a:spLocks noGrp="1"/>
          </p:cNvSpPr>
          <p:nvPr>
            <p:ph sz="half" idx="2"/>
          </p:nvPr>
        </p:nvSpPr>
        <p:spPr>
          <a:xfrm>
            <a:off x="3428805" y="3474720"/>
            <a:ext cx="2499359" cy="2697480"/>
          </a:xfrm>
        </p:spPr>
        <p:txBody>
          <a:bodyPr/>
          <a:lstStyle>
            <a:lvl1pPr marL="137160" indent="-137160">
              <a:defRPr sz="1300"/>
            </a:lvl1pPr>
            <a:lvl2pPr marL="274320" indent="-137160">
              <a:defRPr sz="1300"/>
            </a:lvl2pPr>
            <a:lvl3pPr marL="411480" indent="-137160">
              <a:defRPr sz="1300"/>
            </a:lvl3pPr>
            <a:lvl4pPr marL="548640" indent="-137160">
              <a:defRPr sz="1300"/>
            </a:lvl4pPr>
            <a:lvl5pPr marL="685800" indent="-137160">
              <a:defRPr sz="1300"/>
            </a:lvl5pPr>
            <a:lvl6pPr marL="822960" indent="-137160">
              <a:defRPr sz="1300"/>
            </a:lvl6pPr>
            <a:lvl7pPr marL="960120" indent="-137160">
              <a:defRPr sz="1300"/>
            </a:lvl7pPr>
            <a:lvl8pPr marL="1097280" indent="-137160">
              <a:defRPr sz="1300"/>
            </a:lvl8pPr>
            <a:lvl9pPr marL="1234440" indent="-137160"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2F1293E6-42E9-E8B5-FFA8-86FB82D4865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63841" y="1600200"/>
            <a:ext cx="2499359" cy="1234440"/>
          </a:xfrm>
          <a:solidFill>
            <a:srgbClr val="D5D5D7"/>
          </a:solidFill>
        </p:spPr>
        <p:txBody>
          <a:bodyPr anchor="ctr" anchorCtr="0"/>
          <a:lstStyle>
            <a:lvl1pPr marL="0" indent="0" algn="ctr">
              <a:buFontTx/>
              <a:buNone/>
              <a:defRPr sz="1000">
                <a:solidFill>
                  <a:srgbClr val="221F20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1A0087B1-BE04-FAAE-807C-18D539A5855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63841" y="3063240"/>
            <a:ext cx="2499359" cy="365760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600" b="1"/>
            </a:lvl1pPr>
            <a:lvl2pPr marL="0" indent="0">
              <a:spcBef>
                <a:spcPts val="0"/>
              </a:spcBef>
              <a:buFontTx/>
              <a:buNone/>
              <a:defRPr sz="1600" b="1"/>
            </a:lvl2pPr>
            <a:lvl3pPr marL="0" indent="0">
              <a:spcBef>
                <a:spcPts val="0"/>
              </a:spcBef>
              <a:buFontTx/>
              <a:buNone/>
              <a:defRPr sz="1600" b="1"/>
            </a:lvl3pPr>
            <a:lvl4pPr marL="0" indent="0">
              <a:spcBef>
                <a:spcPts val="0"/>
              </a:spcBef>
              <a:buFontTx/>
              <a:buNone/>
              <a:defRPr sz="1600" b="1"/>
            </a:lvl4pPr>
            <a:lvl5pPr marL="0" indent="0">
              <a:spcBef>
                <a:spcPts val="0"/>
              </a:spcBef>
              <a:buFontTx/>
              <a:buNone/>
              <a:defRPr sz="1600" b="1"/>
            </a:lvl5pPr>
            <a:lvl6pPr marL="0" indent="0">
              <a:spcBef>
                <a:spcPts val="0"/>
              </a:spcBef>
              <a:buFontTx/>
              <a:buNone/>
              <a:defRPr sz="1600" b="1"/>
            </a:lvl6pPr>
            <a:lvl7pPr marL="0" indent="0">
              <a:spcBef>
                <a:spcPts val="0"/>
              </a:spcBef>
              <a:buFontTx/>
              <a:buNone/>
              <a:defRPr sz="1600" b="1"/>
            </a:lvl7pPr>
            <a:lvl8pPr marL="0" indent="0">
              <a:spcBef>
                <a:spcPts val="0"/>
              </a:spcBef>
              <a:buFontTx/>
              <a:buNone/>
              <a:defRPr sz="1600" b="1"/>
            </a:lvl8pPr>
            <a:lvl9pPr marL="0" indent="0">
              <a:spcBef>
                <a:spcPts val="0"/>
              </a:spcBef>
              <a:buFontTx/>
              <a:buNone/>
              <a:defRPr sz="1600" b="1"/>
            </a:lvl9pPr>
          </a:lstStyle>
          <a:p>
            <a:pPr lvl="0"/>
            <a:r>
              <a:rPr lang="en-US"/>
              <a:t>[Subtitle]</a:t>
            </a:r>
          </a:p>
        </p:txBody>
      </p:sp>
      <p:sp>
        <p:nvSpPr>
          <p:cNvPr id="12" name="Content Placeholder 10">
            <a:extLst>
              <a:ext uri="{FF2B5EF4-FFF2-40B4-BE49-F238E27FC236}">
                <a16:creationId xmlns:a16="http://schemas.microsoft.com/office/drawing/2014/main" id="{9A4D43E8-8B9E-0180-3592-10B667D09516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6263841" y="3474720"/>
            <a:ext cx="2499359" cy="2697480"/>
          </a:xfrm>
        </p:spPr>
        <p:txBody>
          <a:bodyPr/>
          <a:lstStyle>
            <a:lvl1pPr marL="137160" indent="-137160">
              <a:defRPr sz="1300"/>
            </a:lvl1pPr>
            <a:lvl2pPr marL="274320" indent="-137160">
              <a:defRPr sz="1300"/>
            </a:lvl2pPr>
            <a:lvl3pPr marL="411480" indent="-137160">
              <a:defRPr sz="1300"/>
            </a:lvl3pPr>
            <a:lvl4pPr marL="548640" indent="-137160">
              <a:defRPr sz="1300"/>
            </a:lvl4pPr>
            <a:lvl5pPr marL="685800" indent="-137160">
              <a:defRPr sz="1300"/>
            </a:lvl5pPr>
            <a:lvl6pPr marL="822960" indent="-137160">
              <a:defRPr sz="1300"/>
            </a:lvl6pPr>
            <a:lvl7pPr marL="960120" indent="-137160">
              <a:defRPr sz="1300"/>
            </a:lvl7pPr>
            <a:lvl8pPr marL="1097280" indent="-137160">
              <a:defRPr sz="1300"/>
            </a:lvl8pPr>
            <a:lvl9pPr marL="1234440" indent="-137160"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Picture Placeholder 11">
            <a:extLst>
              <a:ext uri="{FF2B5EF4-FFF2-40B4-BE49-F238E27FC236}">
                <a16:creationId xmlns:a16="http://schemas.microsoft.com/office/drawing/2014/main" id="{D206E8B5-48CF-3920-10E8-5C214FEE93B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9144001" y="1600200"/>
            <a:ext cx="2499359" cy="1234440"/>
          </a:xfrm>
          <a:solidFill>
            <a:srgbClr val="D5D5D7"/>
          </a:solidFill>
        </p:spPr>
        <p:txBody>
          <a:bodyPr anchor="ctr" anchorCtr="0"/>
          <a:lstStyle>
            <a:lvl1pPr marL="0" indent="0" algn="ctr">
              <a:buFontTx/>
              <a:buNone/>
              <a:defRPr sz="1000">
                <a:solidFill>
                  <a:srgbClr val="221F20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30A8711B-6FCD-CC40-76D9-6F2EED66A6E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144001" y="3063240"/>
            <a:ext cx="2499359" cy="365760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600" b="1"/>
            </a:lvl1pPr>
            <a:lvl2pPr marL="0" indent="0">
              <a:spcBef>
                <a:spcPts val="0"/>
              </a:spcBef>
              <a:buFontTx/>
              <a:buNone/>
              <a:defRPr sz="1600" b="1"/>
            </a:lvl2pPr>
            <a:lvl3pPr marL="0" indent="0">
              <a:spcBef>
                <a:spcPts val="0"/>
              </a:spcBef>
              <a:buFontTx/>
              <a:buNone/>
              <a:defRPr sz="1600" b="1"/>
            </a:lvl3pPr>
            <a:lvl4pPr marL="0" indent="0">
              <a:spcBef>
                <a:spcPts val="0"/>
              </a:spcBef>
              <a:buFontTx/>
              <a:buNone/>
              <a:defRPr sz="1600" b="1"/>
            </a:lvl4pPr>
            <a:lvl5pPr marL="0" indent="0">
              <a:spcBef>
                <a:spcPts val="0"/>
              </a:spcBef>
              <a:buFontTx/>
              <a:buNone/>
              <a:defRPr sz="1600" b="1"/>
            </a:lvl5pPr>
            <a:lvl6pPr marL="0" indent="0">
              <a:spcBef>
                <a:spcPts val="0"/>
              </a:spcBef>
              <a:buFontTx/>
              <a:buNone/>
              <a:defRPr sz="1600" b="1"/>
            </a:lvl6pPr>
            <a:lvl7pPr marL="0" indent="0">
              <a:spcBef>
                <a:spcPts val="0"/>
              </a:spcBef>
              <a:buFontTx/>
              <a:buNone/>
              <a:defRPr sz="1600" b="1"/>
            </a:lvl7pPr>
            <a:lvl8pPr marL="0" indent="0">
              <a:spcBef>
                <a:spcPts val="0"/>
              </a:spcBef>
              <a:buFontTx/>
              <a:buNone/>
              <a:defRPr sz="1600" b="1"/>
            </a:lvl8pPr>
            <a:lvl9pPr marL="0" indent="0">
              <a:spcBef>
                <a:spcPts val="0"/>
              </a:spcBef>
              <a:buFontTx/>
              <a:buNone/>
              <a:defRPr sz="1600" b="1"/>
            </a:lvl9pPr>
          </a:lstStyle>
          <a:p>
            <a:pPr lvl="0"/>
            <a:r>
              <a:rPr lang="en-US"/>
              <a:t>[Subtitle]</a:t>
            </a:r>
          </a:p>
        </p:txBody>
      </p:sp>
      <p:sp>
        <p:nvSpPr>
          <p:cNvPr id="15" name="Content Placeholder 13">
            <a:extLst>
              <a:ext uri="{FF2B5EF4-FFF2-40B4-BE49-F238E27FC236}">
                <a16:creationId xmlns:a16="http://schemas.microsoft.com/office/drawing/2014/main" id="{ABA13BFB-DABC-41BC-F712-51774CC8BA1C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9144001" y="3474720"/>
            <a:ext cx="2499359" cy="2697480"/>
          </a:xfrm>
        </p:spPr>
        <p:txBody>
          <a:bodyPr/>
          <a:lstStyle>
            <a:lvl1pPr marL="137160" indent="-137160">
              <a:defRPr sz="1300"/>
            </a:lvl1pPr>
            <a:lvl2pPr marL="274320" indent="-137160">
              <a:defRPr sz="1300"/>
            </a:lvl2pPr>
            <a:lvl3pPr marL="411480" indent="-137160">
              <a:defRPr sz="1300"/>
            </a:lvl3pPr>
            <a:lvl4pPr marL="548640" indent="-137160">
              <a:defRPr sz="1300"/>
            </a:lvl4pPr>
            <a:lvl5pPr marL="685800" indent="-137160">
              <a:defRPr sz="1300"/>
            </a:lvl5pPr>
            <a:lvl6pPr marL="822960" indent="-137160">
              <a:defRPr sz="1300"/>
            </a:lvl6pPr>
            <a:lvl7pPr marL="960120" indent="-137160">
              <a:defRPr sz="1300"/>
            </a:lvl7pPr>
            <a:lvl8pPr marL="1097280" indent="-137160">
              <a:defRPr sz="1300"/>
            </a:lvl8pPr>
            <a:lvl9pPr marL="1234440" indent="-137160"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638284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08" userDrawn="1">
          <p15:clr>
            <a:srgbClr val="A4A3A4"/>
          </p15:clr>
        </p15:guide>
        <p15:guide id="2" orient="horz" pos="1786" userDrawn="1">
          <p15:clr>
            <a:srgbClr val="A4A3A4"/>
          </p15:clr>
        </p15:guide>
        <p15:guide id="3" orient="horz" pos="3888" userDrawn="1">
          <p15:clr>
            <a:srgbClr val="A4A3A4"/>
          </p15:clr>
        </p15:guide>
        <p15:guide id="4" orient="horz" pos="1930" userDrawn="1">
          <p15:clr>
            <a:srgbClr val="A4A3A4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White 0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3EF29EDB-49B7-13CD-321C-E88CD44FB7C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48640" y="2148840"/>
            <a:ext cx="6795135" cy="4023360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800"/>
            </a:lvl1pPr>
            <a:lvl2pPr marL="182880" indent="-182880">
              <a:spcBef>
                <a:spcPts val="1000"/>
              </a:spcBef>
              <a:buFont typeface="Arial" panose="020B0604020202020204" pitchFamily="34" charset="0"/>
              <a:buChar char="▪"/>
              <a:defRPr/>
            </a:lvl2pPr>
            <a:lvl3pPr marL="365760">
              <a:defRPr/>
            </a:lvl3pPr>
            <a:lvl4pPr marL="548640">
              <a:defRPr/>
            </a:lvl4pPr>
            <a:lvl5pPr marL="731520">
              <a:defRPr/>
            </a:lvl5pPr>
            <a:lvl6pPr marL="914400">
              <a:defRPr/>
            </a:lvl6pPr>
            <a:lvl7pPr marL="1097280">
              <a:defRPr/>
            </a:lvl7pPr>
            <a:lvl8pPr marL="1280160">
              <a:defRPr/>
            </a:lvl8pPr>
            <a:lvl9pPr marL="1463040">
              <a:defRPr/>
            </a:lvl9pPr>
          </a:lstStyle>
          <a:p>
            <a:pPr lvl="0"/>
            <a:r>
              <a:rPr lang="en-US"/>
              <a:t>[Optional section subtitle]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  <a:p>
            <a:pPr lvl="6"/>
            <a:r>
              <a:rPr lang="en-US"/>
              <a:t>Seventh level</a:t>
            </a:r>
          </a:p>
          <a:p>
            <a:pPr lvl="7"/>
            <a:r>
              <a:rPr lang="en-US"/>
              <a:t>Eighth level</a:t>
            </a:r>
          </a:p>
          <a:p>
            <a:pPr lvl="8"/>
            <a:r>
              <a:rPr lang="en-US"/>
              <a:t>Ninth level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692E2CF-BFD1-137C-5148-ADFB067F67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8639" y="236367"/>
            <a:ext cx="8231293" cy="9144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[Slide title]</a:t>
            </a:r>
          </a:p>
        </p:txBody>
      </p:sp>
    </p:spTree>
    <p:extLst>
      <p:ext uri="{BB962C8B-B14F-4D97-AF65-F5344CB8AC3E}">
        <p14:creationId xmlns:p14="http://schemas.microsoft.com/office/powerpoint/2010/main" val="17508888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354" userDrawn="1">
          <p15:clr>
            <a:srgbClr val="A4A3A4"/>
          </p15:clr>
        </p15:guide>
        <p15:guide id="2" orient="horz" pos="3888" userDrawn="1">
          <p15:clr>
            <a:srgbClr val="A4A3A4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White 0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3EF29EDB-49B7-13CD-321C-E88CD44FB7C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48640" y="1600200"/>
            <a:ext cx="6795135" cy="4572000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FontTx/>
              <a:buNone/>
              <a:defRPr sz="3600"/>
            </a:lvl1pPr>
            <a:lvl2pPr marL="182880" indent="-182880">
              <a:spcBef>
                <a:spcPts val="1000"/>
              </a:spcBef>
              <a:buFont typeface="Arial" panose="020B0604020202020204" pitchFamily="34" charset="0"/>
              <a:buChar char="▪"/>
              <a:defRPr/>
            </a:lvl2pPr>
            <a:lvl3pPr marL="365760">
              <a:defRPr/>
            </a:lvl3pPr>
            <a:lvl4pPr marL="548640">
              <a:defRPr/>
            </a:lvl4pPr>
            <a:lvl5pPr marL="731520">
              <a:defRPr/>
            </a:lvl5pPr>
            <a:lvl6pPr marL="914400">
              <a:defRPr/>
            </a:lvl6pPr>
            <a:lvl7pPr marL="1097280">
              <a:defRPr/>
            </a:lvl7pPr>
            <a:lvl8pPr marL="1280160">
              <a:defRPr/>
            </a:lvl8pPr>
            <a:lvl9pPr marL="1463040">
              <a:defRPr/>
            </a:lvl9pPr>
          </a:lstStyle>
          <a:p>
            <a:pPr lvl="0"/>
            <a:r>
              <a:rPr lang="en-US"/>
              <a:t>[Long section description]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  <a:p>
            <a:pPr lvl="6"/>
            <a:r>
              <a:rPr lang="en-US"/>
              <a:t>Seventh level</a:t>
            </a:r>
          </a:p>
          <a:p>
            <a:pPr lvl="7"/>
            <a:r>
              <a:rPr lang="en-US"/>
              <a:t>Eighth level</a:t>
            </a:r>
          </a:p>
          <a:p>
            <a:pPr lvl="8"/>
            <a:r>
              <a:rPr lang="en-US"/>
              <a:t>Ninth level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93B51EF-FFFA-8BBE-F670-BD8D160D48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8639" y="236367"/>
            <a:ext cx="8231293" cy="9144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[Slide title]</a:t>
            </a:r>
          </a:p>
        </p:txBody>
      </p:sp>
    </p:spTree>
    <p:extLst>
      <p:ext uri="{BB962C8B-B14F-4D97-AF65-F5344CB8AC3E}">
        <p14:creationId xmlns:p14="http://schemas.microsoft.com/office/powerpoint/2010/main" val="17356590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008" userDrawn="1">
          <p15:clr>
            <a:srgbClr val="A4A3A4"/>
          </p15:clr>
        </p15:guide>
        <p15:guide id="2" orient="horz" pos="3888" userDrawn="1">
          <p15:clr>
            <a:srgbClr val="A4A3A4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Half Image - 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FD05FCA9-6234-AA37-16E9-CA72B744A81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48640" y="1570182"/>
            <a:ext cx="5365325" cy="4602018"/>
          </a:xfrm>
        </p:spPr>
        <p:txBody>
          <a:bodyPr/>
          <a:lstStyle>
            <a:lvl1pPr marL="0" indent="0">
              <a:spcBef>
                <a:spcPts val="1000"/>
              </a:spcBef>
              <a:buFontTx/>
              <a:buNone/>
              <a:defRPr/>
            </a:lvl1pPr>
            <a:lvl2pPr marL="182880" indent="-182880">
              <a:spcBef>
                <a:spcPts val="1000"/>
              </a:spcBef>
              <a:buFont typeface="Arial" panose="020B0604020202020204" pitchFamily="34" charset="0"/>
              <a:buChar char="▪"/>
              <a:defRPr/>
            </a:lvl2pPr>
            <a:lvl3pPr marL="365760">
              <a:defRPr/>
            </a:lvl3pPr>
            <a:lvl4pPr marL="548640">
              <a:defRPr/>
            </a:lvl4pPr>
            <a:lvl5pPr marL="731520">
              <a:defRPr/>
            </a:lvl5pPr>
            <a:lvl6pPr marL="914400">
              <a:defRPr/>
            </a:lvl6pPr>
            <a:lvl7pPr marL="1097280">
              <a:defRPr/>
            </a:lvl7pPr>
            <a:lvl8pPr marL="1280160">
              <a:defRPr/>
            </a:lvl8pPr>
            <a:lvl9pPr marL="1463040">
              <a:defRPr/>
            </a:lvl9pPr>
          </a:lstStyle>
          <a:p>
            <a:pPr lvl="0"/>
            <a:r>
              <a:rPr lang="en-US"/>
              <a:t>[Optional section description]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  <a:p>
            <a:pPr lvl="6"/>
            <a:r>
              <a:rPr lang="en-US"/>
              <a:t>Seventh level</a:t>
            </a:r>
          </a:p>
          <a:p>
            <a:pPr lvl="7"/>
            <a:r>
              <a:rPr lang="en-US"/>
              <a:t>Eighth level</a:t>
            </a:r>
          </a:p>
          <a:p>
            <a:pPr lvl="8"/>
            <a:r>
              <a:rPr lang="en-US"/>
              <a:t>Ninth level</a:t>
            </a:r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99F1DF14-7FE6-F760-F31F-7EF2AD60D9C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78037" y="1570181"/>
            <a:ext cx="5365748" cy="4602018"/>
          </a:xfrm>
          <a:solidFill>
            <a:srgbClr val="D5D5D7"/>
          </a:solidFill>
        </p:spPr>
        <p:txBody>
          <a:bodyPr anchor="ctr" anchorCtr="0"/>
          <a:lstStyle>
            <a:lvl1pPr marL="0" indent="0" algn="ctr">
              <a:buFontTx/>
              <a:buNone/>
              <a:defRPr sz="1000">
                <a:solidFill>
                  <a:srgbClr val="221F20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BAC6272-2938-9D3C-B687-CBC3AC08D2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8639" y="236367"/>
            <a:ext cx="8231293" cy="9144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[Slide title]</a:t>
            </a:r>
          </a:p>
        </p:txBody>
      </p:sp>
    </p:spTree>
    <p:extLst>
      <p:ext uri="{BB962C8B-B14F-4D97-AF65-F5344CB8AC3E}">
        <p14:creationId xmlns:p14="http://schemas.microsoft.com/office/powerpoint/2010/main" val="10464714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354" userDrawn="1">
          <p15:clr>
            <a:srgbClr val="A4A3A4"/>
          </p15:clr>
        </p15:guide>
        <p15:guide id="2" orient="horz" pos="3888" userDrawn="1">
          <p15:clr>
            <a:srgbClr val="A4A3A4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48639" y="236367"/>
            <a:ext cx="8231293" cy="8206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[Slide title]</a:t>
            </a:r>
          </a:p>
        </p:txBody>
      </p:sp>
    </p:spTree>
    <p:extLst>
      <p:ext uri="{BB962C8B-B14F-4D97-AF65-F5344CB8AC3E}">
        <p14:creationId xmlns:p14="http://schemas.microsoft.com/office/powerpoint/2010/main" val="26465638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08" userDrawn="1">
          <p15:clr>
            <a:srgbClr val="A4A3A4"/>
          </p15:clr>
        </p15:guide>
        <p15:guide id="2" orient="horz" pos="3888" userDrawn="1">
          <p15:clr>
            <a:srgbClr val="A4A3A4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- Black">
    <p:bg>
      <p:bgPr>
        <a:solidFill>
          <a:srgbClr val="221F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48639" y="236367"/>
            <a:ext cx="8231293" cy="8206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[Slide title]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E38965C-251C-81C0-BE4E-D3E881477F56}"/>
              </a:ext>
            </a:extLst>
          </p:cNvPr>
          <p:cNvSpPr txBox="1"/>
          <p:nvPr userDrawn="1"/>
        </p:nvSpPr>
        <p:spPr>
          <a:xfrm>
            <a:off x="5867400" y="37961"/>
            <a:ext cx="457201" cy="198406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0" indent="0" algn="ctr">
              <a:lnSpc>
                <a:spcPct val="95000"/>
              </a:lnSpc>
              <a:spcBef>
                <a:spcPts val="1000"/>
              </a:spcBef>
              <a:buSzPct val="100000"/>
              <a:buFont typeface="Arial"/>
              <a:buNone/>
            </a:pPr>
            <a:r>
              <a:rPr lang="en-US" sz="1100">
                <a:latin typeface="+mj-lt"/>
              </a:rPr>
              <a:t>UNCLASSIFIED</a:t>
            </a:r>
          </a:p>
        </p:txBody>
      </p:sp>
    </p:spTree>
    <p:extLst>
      <p:ext uri="{BB962C8B-B14F-4D97-AF65-F5344CB8AC3E}">
        <p14:creationId xmlns:p14="http://schemas.microsoft.com/office/powerpoint/2010/main" val="19259975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008" userDrawn="1">
          <p15:clr>
            <a:srgbClr val="A4A3A4"/>
          </p15:clr>
        </p15:guide>
        <p15:guide id="2" orient="horz" pos="3888" userDrawn="1">
          <p15:clr>
            <a:srgbClr val="A4A3A4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AD1498-6C9D-1986-BB6D-2EB144BC34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8639" y="236367"/>
            <a:ext cx="8231293" cy="9144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[Slide title]</a:t>
            </a:r>
          </a:p>
        </p:txBody>
      </p:sp>
    </p:spTree>
    <p:extLst>
      <p:ext uri="{BB962C8B-B14F-4D97-AF65-F5344CB8AC3E}">
        <p14:creationId xmlns:p14="http://schemas.microsoft.com/office/powerpoint/2010/main" val="9436570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88" userDrawn="1">
          <p15:clr>
            <a:srgbClr val="A4A3A4"/>
          </p15:clr>
        </p15:guide>
        <p15:guide id="2" orient="horz" pos="1008" userDrawn="1">
          <p15:clr>
            <a:srgbClr val="A4A3A4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 - Insignia - Im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U.S. Army" descr="U.S. Army">
            <a:extLst>
              <a:ext uri="{FF2B5EF4-FFF2-40B4-BE49-F238E27FC236}">
                <a16:creationId xmlns:a16="http://schemas.microsoft.com/office/drawing/2014/main" id="{E5D56B62-90C9-FA99-972E-FA36EAB7F3C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 bwMode="black">
          <a:xfrm>
            <a:off x="244899" y="112631"/>
            <a:ext cx="3246120" cy="122580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3A08DA3-76FD-836F-E310-7741991E3C39}"/>
              </a:ext>
            </a:extLst>
          </p:cNvPr>
          <p:cNvSpPr/>
          <p:nvPr userDrawn="1"/>
        </p:nvSpPr>
        <p:spPr>
          <a:xfrm>
            <a:off x="547688" y="2418305"/>
            <a:ext cx="6796088" cy="2377440"/>
          </a:xfrm>
          <a:prstGeom prst="rect">
            <a:avLst/>
          </a:prstGeom>
          <a:solidFill>
            <a:schemeClr val="accent1">
              <a:alpha val="42000"/>
            </a:schemeClr>
          </a:solidFill>
          <a:ln>
            <a:noFill/>
            <a:miter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rgbClr val="FFFFFF"/>
          </a:fontRef>
        </p:style>
        <p:txBody>
          <a:bodyPr rtlCol="0" anchor="ctr"/>
          <a:lstStyle/>
          <a:p>
            <a:pPr algn="ctr">
              <a:lnSpc>
                <a:spcPct val="95000"/>
              </a:lnSpc>
            </a:pPr>
            <a:endParaRPr lang="en-US" sz="1700"/>
          </a:p>
        </p:txBody>
      </p:sp>
      <p:grpSp>
        <p:nvGrpSpPr>
          <p:cNvPr id="10" name="Group">
            <a:extLst>
              <a:ext uri="{FF2B5EF4-FFF2-40B4-BE49-F238E27FC236}">
                <a16:creationId xmlns:a16="http://schemas.microsoft.com/office/drawing/2014/main" id="{31A9CADB-E4B3-7666-A9F2-78E62ABE98AC}"/>
              </a:ext>
            </a:extLst>
          </p:cNvPr>
          <p:cNvGrpSpPr/>
          <p:nvPr userDrawn="1"/>
        </p:nvGrpSpPr>
        <p:grpSpPr>
          <a:xfrm>
            <a:off x="547688" y="2418305"/>
            <a:ext cx="6796088" cy="2377440"/>
            <a:chOff x="548220" y="2194560"/>
            <a:chExt cx="9665755" cy="2377440"/>
          </a:xfrm>
        </p:grpSpPr>
        <p:sp>
          <p:nvSpPr>
            <p:cNvPr id="12" name="Rectangle">
              <a:extLst>
                <a:ext uri="{FF2B5EF4-FFF2-40B4-BE49-F238E27FC236}">
                  <a16:creationId xmlns:a16="http://schemas.microsoft.com/office/drawing/2014/main" id="{C5392510-63A1-8364-870E-5DAB2FDCAF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548220" y="2194560"/>
              <a:ext cx="9665755" cy="2377440"/>
            </a:xfrm>
            <a:prstGeom prst="rect">
              <a:avLst/>
            </a:prstGeom>
            <a:noFill/>
            <a:ln w="19050" cap="flat">
              <a:solidFill>
                <a:srgbClr val="FFCC01"/>
              </a:solidFill>
              <a:miter lim="800000"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rgbClr val="00000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00000"/>
                </a:lnSpc>
              </a:pPr>
              <a:endParaRPr lang="en-US" sz="1600"/>
            </a:p>
          </p:txBody>
        </p:sp>
        <p:cxnSp>
          <p:nvCxnSpPr>
            <p:cNvPr id="15" name="Line">
              <a:extLst>
                <a:ext uri="{FF2B5EF4-FFF2-40B4-BE49-F238E27FC236}">
                  <a16:creationId xmlns:a16="http://schemas.microsoft.com/office/drawing/2014/main" id="{71D81CA2-C85D-2076-CB4C-5DBDDDCBEB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2423055" y="2194560"/>
              <a:ext cx="0" cy="2377440"/>
            </a:xfrm>
            <a:prstGeom prst="line">
              <a:avLst/>
            </a:prstGeom>
            <a:ln w="19050" cap="flat">
              <a:solidFill>
                <a:srgbClr val="FFCC0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rgbClr val="000000"/>
            </a:effectRef>
            <a:fontRef idx="minor">
              <a:schemeClr val="lt1"/>
            </a:fontRef>
          </p:style>
        </p:cxnSp>
        <p:cxnSp>
          <p:nvCxnSpPr>
            <p:cNvPr id="19" name="Line">
              <a:extLst>
                <a:ext uri="{FF2B5EF4-FFF2-40B4-BE49-F238E27FC236}">
                  <a16:creationId xmlns:a16="http://schemas.microsoft.com/office/drawing/2014/main" id="{C0D20B39-681B-2714-7968-AE95DA460E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2423055" y="3886200"/>
              <a:ext cx="7790920" cy="0"/>
            </a:xfrm>
            <a:prstGeom prst="line">
              <a:avLst/>
            </a:prstGeom>
            <a:ln w="19050" cap="flat">
              <a:solidFill>
                <a:srgbClr val="FFCC0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rgbClr val="000000"/>
            </a:effectRef>
            <a:fontRef idx="minor">
              <a:schemeClr val="lt1"/>
            </a:fontRef>
          </p:style>
        </p:cxnSp>
        <p:cxnSp>
          <p:nvCxnSpPr>
            <p:cNvPr id="20" name="Line">
              <a:extLst>
                <a:ext uri="{FF2B5EF4-FFF2-40B4-BE49-F238E27FC236}">
                  <a16:creationId xmlns:a16="http://schemas.microsoft.com/office/drawing/2014/main" id="{3329564E-EE78-FB68-B2A2-5B0F29BB2F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351776" y="3886200"/>
              <a:ext cx="0" cy="685800"/>
            </a:xfrm>
            <a:prstGeom prst="line">
              <a:avLst/>
            </a:prstGeom>
            <a:ln w="19050" cap="flat">
              <a:solidFill>
                <a:srgbClr val="FFCC0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rgbClr val="000000"/>
            </a:effectRef>
            <a:fontRef idx="minor">
              <a:schemeClr val="lt1"/>
            </a:fontRef>
          </p:style>
        </p:cxnSp>
      </p:grpSp>
      <p:sp>
        <p:nvSpPr>
          <p:cNvPr id="22" name="Title 3">
            <a:extLst>
              <a:ext uri="{FF2B5EF4-FFF2-40B4-BE49-F238E27FC236}">
                <a16:creationId xmlns:a16="http://schemas.microsoft.com/office/drawing/2014/main" id="{9E4B0E8D-0C4F-85A7-A7D0-0F3C7897802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981200" y="2676089"/>
            <a:ext cx="5275633" cy="1325880"/>
          </a:xfrm>
          <a:prstGeom prst="rect">
            <a:avLst/>
          </a:prstGeom>
        </p:spPr>
        <p:txBody>
          <a:bodyPr anchor="ctr" anchorCtr="0"/>
          <a:lstStyle>
            <a:lvl1pPr algn="l">
              <a:lnSpc>
                <a:spcPct val="8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Use this title slide </a:t>
            </a:r>
            <a:br>
              <a:rPr lang="en-US"/>
            </a:br>
            <a:r>
              <a:rPr lang="en-US"/>
              <a:t>with Division/Unit </a:t>
            </a:r>
            <a:br>
              <a:rPr lang="en-US"/>
            </a:br>
            <a:r>
              <a:rPr lang="en-US">
                <a:solidFill>
                  <a:schemeClr val="tx2"/>
                </a:solidFill>
              </a:rPr>
              <a:t>insignia and name</a:t>
            </a:r>
            <a:endParaRPr lang="en-US"/>
          </a:p>
        </p:txBody>
      </p:sp>
      <p:sp>
        <p:nvSpPr>
          <p:cNvPr id="23" name="Subtitle 4">
            <a:extLst>
              <a:ext uri="{FF2B5EF4-FFF2-40B4-BE49-F238E27FC236}">
                <a16:creationId xmlns:a16="http://schemas.microsoft.com/office/drawing/2014/main" id="{0EF73F17-B445-540F-3720-D80EA313EFB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81200" y="4228817"/>
            <a:ext cx="3249446" cy="457200"/>
          </a:xfrm>
        </p:spPr>
        <p:txBody>
          <a:bodyPr anchor="ctr" anchorCtr="0"/>
          <a:lstStyle>
            <a:lvl1pPr marL="0" indent="0" algn="l">
              <a:spcBef>
                <a:spcPts val="0"/>
              </a:spcBef>
              <a:buNone/>
              <a:defRPr sz="1200" b="1">
                <a:solidFill>
                  <a:schemeClr val="tx2"/>
                </a:solidFill>
              </a:defRPr>
            </a:lvl1pPr>
            <a:lvl2pPr marL="0" indent="0" algn="l">
              <a:spcBef>
                <a:spcPts val="0"/>
              </a:spcBef>
              <a:buNone/>
              <a:defRPr sz="1200" b="1">
                <a:solidFill>
                  <a:schemeClr val="tx2"/>
                </a:solidFill>
              </a:defRPr>
            </a:lvl2pPr>
            <a:lvl3pPr marL="0" indent="0" algn="l">
              <a:spcBef>
                <a:spcPts val="0"/>
              </a:spcBef>
              <a:buNone/>
              <a:defRPr sz="1200" b="1">
                <a:solidFill>
                  <a:schemeClr val="tx2"/>
                </a:solidFill>
              </a:defRPr>
            </a:lvl3pPr>
            <a:lvl4pPr marL="0" indent="0" algn="l">
              <a:spcBef>
                <a:spcPts val="0"/>
              </a:spcBef>
              <a:buNone/>
              <a:defRPr sz="1200" b="1">
                <a:solidFill>
                  <a:schemeClr val="tx2"/>
                </a:solidFill>
              </a:defRPr>
            </a:lvl4pPr>
            <a:lvl5pPr marL="0" indent="0" algn="l">
              <a:spcBef>
                <a:spcPts val="0"/>
              </a:spcBef>
              <a:buNone/>
              <a:defRPr sz="1200" b="1">
                <a:solidFill>
                  <a:schemeClr val="tx2"/>
                </a:solidFill>
              </a:defRPr>
            </a:lvl5pPr>
            <a:lvl6pPr marL="0" indent="0" algn="l">
              <a:spcBef>
                <a:spcPts val="0"/>
              </a:spcBef>
              <a:buNone/>
              <a:defRPr sz="1200" b="1">
                <a:solidFill>
                  <a:schemeClr val="tx2"/>
                </a:solidFill>
              </a:defRPr>
            </a:lvl6pPr>
            <a:lvl7pPr marL="0" indent="0" algn="l">
              <a:spcBef>
                <a:spcPts val="0"/>
              </a:spcBef>
              <a:buNone/>
              <a:defRPr sz="1200" b="1">
                <a:solidFill>
                  <a:schemeClr val="tx2"/>
                </a:solidFill>
              </a:defRPr>
            </a:lvl7pPr>
            <a:lvl8pPr marL="0" indent="0" algn="l">
              <a:spcBef>
                <a:spcPts val="0"/>
              </a:spcBef>
              <a:buNone/>
              <a:defRPr sz="1200" b="1">
                <a:solidFill>
                  <a:schemeClr val="tx2"/>
                </a:solidFill>
              </a:defRPr>
            </a:lvl8pPr>
            <a:lvl9pPr marL="0" indent="0" algn="l">
              <a:spcBef>
                <a:spcPts val="0"/>
              </a:spcBef>
              <a:buNone/>
              <a:defRPr sz="1200" b="1">
                <a:solidFill>
                  <a:schemeClr val="tx2"/>
                </a:solidFill>
              </a:defRPr>
            </a:lvl9pPr>
          </a:lstStyle>
          <a:p>
            <a:r>
              <a:rPr lang="en-US" sz="1400"/>
              <a:t>[Presentation subtitle/description]</a:t>
            </a:r>
          </a:p>
        </p:txBody>
      </p:sp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B6C8AABA-C552-1548-1B81-B3DFE6B9BE3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230646" y="4228817"/>
            <a:ext cx="2130679" cy="457200"/>
          </a:xfrm>
        </p:spPr>
        <p:txBody>
          <a:bodyPr anchor="ctr" anchorCtr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FontTx/>
              <a:buNone/>
              <a:defRPr sz="1400" b="1" cap="all" baseline="0">
                <a:solidFill>
                  <a:schemeClr val="tx2"/>
                </a:solidFill>
              </a:defRPr>
            </a:lvl1pPr>
            <a:lvl2pPr marL="0" indent="0" algn="ctr">
              <a:lnSpc>
                <a:spcPct val="80000"/>
              </a:lnSpc>
              <a:spcBef>
                <a:spcPts val="0"/>
              </a:spcBef>
              <a:buFontTx/>
              <a:buNone/>
              <a:defRPr sz="1400" b="1" cap="all" baseline="0">
                <a:solidFill>
                  <a:schemeClr val="tx2"/>
                </a:solidFill>
              </a:defRPr>
            </a:lvl2pPr>
            <a:lvl3pPr marL="0" indent="0" algn="ctr">
              <a:lnSpc>
                <a:spcPct val="80000"/>
              </a:lnSpc>
              <a:spcBef>
                <a:spcPts val="0"/>
              </a:spcBef>
              <a:buFontTx/>
              <a:buNone/>
              <a:defRPr sz="1400" b="1" cap="all" baseline="0">
                <a:solidFill>
                  <a:schemeClr val="tx2"/>
                </a:solidFill>
              </a:defRPr>
            </a:lvl3pPr>
            <a:lvl4pPr marL="0" indent="0" algn="ctr">
              <a:lnSpc>
                <a:spcPct val="80000"/>
              </a:lnSpc>
              <a:spcBef>
                <a:spcPts val="0"/>
              </a:spcBef>
              <a:buFontTx/>
              <a:buNone/>
              <a:defRPr sz="1400" b="1" cap="all" baseline="0">
                <a:solidFill>
                  <a:schemeClr val="tx2"/>
                </a:solidFill>
              </a:defRPr>
            </a:lvl4pPr>
            <a:lvl5pPr marL="0" indent="0" algn="ctr">
              <a:lnSpc>
                <a:spcPct val="80000"/>
              </a:lnSpc>
              <a:spcBef>
                <a:spcPts val="0"/>
              </a:spcBef>
              <a:buFontTx/>
              <a:buNone/>
              <a:defRPr sz="1400" b="1" cap="all" baseline="0">
                <a:solidFill>
                  <a:schemeClr val="tx2"/>
                </a:solidFill>
              </a:defRPr>
            </a:lvl5pPr>
            <a:lvl6pPr marL="0" indent="0" algn="ctr">
              <a:lnSpc>
                <a:spcPct val="80000"/>
              </a:lnSpc>
              <a:spcBef>
                <a:spcPts val="0"/>
              </a:spcBef>
              <a:buFontTx/>
              <a:buNone/>
              <a:defRPr sz="1400" b="1" cap="all" baseline="0">
                <a:solidFill>
                  <a:schemeClr val="tx2"/>
                </a:solidFill>
              </a:defRPr>
            </a:lvl6pPr>
            <a:lvl7pPr marL="0" indent="0" algn="ctr">
              <a:lnSpc>
                <a:spcPct val="80000"/>
              </a:lnSpc>
              <a:spcBef>
                <a:spcPts val="0"/>
              </a:spcBef>
              <a:buFontTx/>
              <a:buNone/>
              <a:defRPr sz="1400" b="1" cap="all" baseline="0">
                <a:solidFill>
                  <a:schemeClr val="tx2"/>
                </a:solidFill>
              </a:defRPr>
            </a:lvl7pPr>
            <a:lvl8pPr marL="0" indent="0" algn="ctr">
              <a:lnSpc>
                <a:spcPct val="80000"/>
              </a:lnSpc>
              <a:spcBef>
                <a:spcPts val="0"/>
              </a:spcBef>
              <a:buFontTx/>
              <a:buNone/>
              <a:defRPr sz="1400" b="1" cap="all" baseline="0">
                <a:solidFill>
                  <a:schemeClr val="tx2"/>
                </a:solidFill>
              </a:defRPr>
            </a:lvl8pPr>
            <a:lvl9pPr marL="0" indent="0" algn="ctr">
              <a:lnSpc>
                <a:spcPct val="80000"/>
              </a:lnSpc>
              <a:spcBef>
                <a:spcPts val="0"/>
              </a:spcBef>
              <a:buFontTx/>
              <a:buNone/>
              <a:defRPr sz="1400" b="1" cap="all" baseline="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[00 Month 0000]</a:t>
            </a:r>
          </a:p>
        </p:txBody>
      </p:sp>
      <p:pic>
        <p:nvPicPr>
          <p:cNvPr id="25" name="Picture Placeholder 5">
            <a:extLst>
              <a:ext uri="{FF2B5EF4-FFF2-40B4-BE49-F238E27FC236}">
                <a16:creationId xmlns:a16="http://schemas.microsoft.com/office/drawing/2014/main" id="{DF90B5BA-A7C3-7F50-8739-7CFCA341BC0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 t="207" b="207"/>
          <a:stretch>
            <a:fillRect/>
          </a:stretch>
        </p:blipFill>
        <p:spPr>
          <a:xfrm>
            <a:off x="593060" y="2671220"/>
            <a:ext cx="1224923" cy="1224923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</p:pic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FED76B9C-345A-0ECD-A82E-2A9C485AA1B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83331" y="4186780"/>
            <a:ext cx="1265022" cy="457200"/>
          </a:xfrm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1000" b="1" cap="all" baseline="0"/>
            </a:lvl1pPr>
            <a:lvl2pPr marL="0" indent="0" algn="ctr">
              <a:spcBef>
                <a:spcPts val="0"/>
              </a:spcBef>
              <a:buFontTx/>
              <a:buNone/>
              <a:defRPr sz="1000" b="1" cap="all" baseline="0"/>
            </a:lvl2pPr>
            <a:lvl3pPr marL="0" indent="0" algn="ctr">
              <a:spcBef>
                <a:spcPts val="0"/>
              </a:spcBef>
              <a:buFontTx/>
              <a:buNone/>
              <a:defRPr sz="1000" b="1" cap="all" baseline="0"/>
            </a:lvl3pPr>
            <a:lvl4pPr marL="0" indent="0" algn="ctr">
              <a:spcBef>
                <a:spcPts val="0"/>
              </a:spcBef>
              <a:buFontTx/>
              <a:buNone/>
              <a:defRPr sz="1000" b="1" cap="all" baseline="0"/>
            </a:lvl4pPr>
            <a:lvl5pPr marL="0" indent="0" algn="ctr">
              <a:spcBef>
                <a:spcPts val="0"/>
              </a:spcBef>
              <a:buFontTx/>
              <a:buNone/>
              <a:defRPr sz="1000" b="1" cap="all" baseline="0"/>
            </a:lvl5pPr>
            <a:lvl6pPr marL="0" indent="0" algn="ctr">
              <a:spcBef>
                <a:spcPts val="0"/>
              </a:spcBef>
              <a:buFontTx/>
              <a:buNone/>
              <a:defRPr sz="1000" b="1" cap="all" baseline="0"/>
            </a:lvl6pPr>
            <a:lvl7pPr marL="0" indent="0" algn="ctr">
              <a:spcBef>
                <a:spcPts val="0"/>
              </a:spcBef>
              <a:buFontTx/>
              <a:buNone/>
              <a:defRPr sz="1000" b="1" cap="all" baseline="0"/>
            </a:lvl7pPr>
            <a:lvl8pPr marL="0" indent="0" algn="ctr">
              <a:spcBef>
                <a:spcPts val="0"/>
              </a:spcBef>
              <a:buFontTx/>
              <a:buNone/>
              <a:defRPr sz="1000" b="1" cap="all" baseline="0"/>
            </a:lvl8pPr>
            <a:lvl9pPr marL="0" indent="0" algn="ctr">
              <a:spcBef>
                <a:spcPts val="0"/>
              </a:spcBef>
              <a:buFontTx/>
              <a:buNone/>
              <a:defRPr sz="1000" b="1" cap="all" baseline="0"/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9365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- Black">
    <p:bg>
      <p:bgPr>
        <a:solidFill>
          <a:srgbClr val="221F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7CE1249-53CC-4236-9754-AAA4FEA9AC9F}"/>
              </a:ext>
            </a:extLst>
          </p:cNvPr>
          <p:cNvSpPr txBox="1"/>
          <p:nvPr userDrawn="1"/>
        </p:nvSpPr>
        <p:spPr>
          <a:xfrm>
            <a:off x="5867400" y="37961"/>
            <a:ext cx="457201" cy="198406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0" indent="0" algn="ctr">
              <a:lnSpc>
                <a:spcPct val="95000"/>
              </a:lnSpc>
              <a:spcBef>
                <a:spcPts val="1000"/>
              </a:spcBef>
              <a:buSzPct val="100000"/>
              <a:buFont typeface="Arial"/>
              <a:buNone/>
            </a:pPr>
            <a:r>
              <a:rPr lang="en-US" sz="1100">
                <a:latin typeface="+mj-lt"/>
              </a:rPr>
              <a:t>UNCLASSIFIED</a:t>
            </a:r>
          </a:p>
        </p:txBody>
      </p:sp>
    </p:spTree>
    <p:extLst>
      <p:ext uri="{BB962C8B-B14F-4D97-AF65-F5344CB8AC3E}">
        <p14:creationId xmlns:p14="http://schemas.microsoft.com/office/powerpoint/2010/main" val="26838220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3888" userDrawn="1">
          <p15:clr>
            <a:srgbClr val="A4A3A4"/>
          </p15:clr>
        </p15:guide>
        <p15:guide id="2" orient="horz" pos="1008" userDrawn="1">
          <p15:clr>
            <a:srgbClr val="A4A3A4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bg>
      <p:bgPr>
        <a:solidFill>
          <a:srgbClr val="221F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.S. Army" descr="U.S. Army">
            <a:extLst>
              <a:ext uri="{FF2B5EF4-FFF2-40B4-BE49-F238E27FC236}">
                <a16:creationId xmlns:a16="http://schemas.microsoft.com/office/drawing/2014/main" id="{E4F6B025-702C-7FC1-C4AA-4FA277C9FA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black">
          <a:xfrm>
            <a:off x="244899" y="112631"/>
            <a:ext cx="3246120" cy="1225808"/>
          </a:xfrm>
          <a:prstGeom prst="rect">
            <a:avLst/>
          </a:prstGeom>
        </p:spPr>
      </p:pic>
      <p:sp>
        <p:nvSpPr>
          <p:cNvPr id="7" name="TextBox">
            <a:extLst>
              <a:ext uri="{FF2B5EF4-FFF2-40B4-BE49-F238E27FC236}">
                <a16:creationId xmlns:a16="http://schemas.microsoft.com/office/drawing/2014/main" id="{9FBB499C-D22E-E02E-342C-293D573F4036}"/>
              </a:ext>
            </a:extLst>
          </p:cNvPr>
          <p:cNvSpPr txBox="1"/>
          <p:nvPr userDrawn="1"/>
        </p:nvSpPr>
        <p:spPr>
          <a:xfrm>
            <a:off x="548216" y="2148840"/>
            <a:ext cx="11094720" cy="13716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buSzPct val="100000"/>
              <a:buFontTx/>
              <a:buNone/>
            </a:pPr>
            <a:r>
              <a:rPr lang="en-US" sz="4800" cap="all" baseline="0">
                <a:solidFill>
                  <a:srgbClr val="FFCC01"/>
                </a:solidFill>
              </a:rPr>
              <a:t>THANK YOU.</a:t>
            </a:r>
          </a:p>
        </p:txBody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900DDD06-33DA-C48B-4271-22D241C5EC7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8218" y="5075239"/>
            <a:ext cx="5365749" cy="1371599"/>
          </a:xfrm>
        </p:spPr>
        <p:txBody>
          <a:bodyPr anchor="b" anchorCtr="0"/>
          <a:lstStyle>
            <a:lvl1pPr marL="0" indent="0">
              <a:spcBef>
                <a:spcPts val="0"/>
              </a:spcBef>
              <a:buFontTx/>
              <a:buNone/>
              <a:defRPr sz="1200"/>
            </a:lvl1pPr>
            <a:lvl2pPr marL="0" indent="0">
              <a:spcBef>
                <a:spcPts val="0"/>
              </a:spcBef>
              <a:buFontTx/>
              <a:buNone/>
              <a:defRPr sz="1200"/>
            </a:lvl2pPr>
            <a:lvl3pPr marL="0" indent="0">
              <a:spcBef>
                <a:spcPts val="0"/>
              </a:spcBef>
              <a:buFontTx/>
              <a:buNone/>
              <a:defRPr sz="1200"/>
            </a:lvl3pPr>
            <a:lvl4pPr marL="0" indent="0">
              <a:spcBef>
                <a:spcPts val="0"/>
              </a:spcBef>
              <a:buFontTx/>
              <a:buNone/>
              <a:defRPr sz="1200"/>
            </a:lvl4pPr>
            <a:lvl5pPr marL="0" indent="0">
              <a:spcBef>
                <a:spcPts val="0"/>
              </a:spcBef>
              <a:buFontTx/>
              <a:buNone/>
              <a:defRPr sz="1200"/>
            </a:lvl5pPr>
            <a:lvl6pPr marL="0" indent="0">
              <a:spcBef>
                <a:spcPts val="0"/>
              </a:spcBef>
              <a:buFontTx/>
              <a:buNone/>
              <a:defRPr sz="1200"/>
            </a:lvl6pPr>
            <a:lvl7pPr marL="0" indent="0">
              <a:spcBef>
                <a:spcPts val="0"/>
              </a:spcBef>
              <a:buFontTx/>
              <a:buNone/>
              <a:defRPr sz="1200"/>
            </a:lvl7pPr>
            <a:lvl8pPr marL="0" indent="0">
              <a:spcBef>
                <a:spcPts val="0"/>
              </a:spcBef>
              <a:buFontTx/>
              <a:buNone/>
              <a:defRPr sz="1200"/>
            </a:lvl8pPr>
            <a:lvl9pPr marL="0" indent="0">
              <a:spcBef>
                <a:spcPts val="0"/>
              </a:spcBef>
              <a:buFontTx/>
              <a:buNone/>
              <a:defRPr sz="1200"/>
            </a:lvl9pPr>
          </a:lstStyle>
          <a:p>
            <a:pPr lvl="0"/>
            <a:r>
              <a:rPr lang="en-US"/>
              <a:t>[Optional contact information]</a:t>
            </a:r>
          </a:p>
        </p:txBody>
      </p:sp>
    </p:spTree>
    <p:extLst>
      <p:ext uri="{BB962C8B-B14F-4D97-AF65-F5344CB8AC3E}">
        <p14:creationId xmlns:p14="http://schemas.microsoft.com/office/powerpoint/2010/main" val="36315669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">
    <p:bg>
      <p:bgPr>
        <a:solidFill>
          <a:srgbClr val="221F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U.S. Army" descr="U.S. Army">
            <a:extLst>
              <a:ext uri="{FF2B5EF4-FFF2-40B4-BE49-F238E27FC236}">
                <a16:creationId xmlns:a16="http://schemas.microsoft.com/office/drawing/2014/main" id="{0B06A788-76BC-690C-D43E-FC2BDE0FB20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black">
          <a:xfrm>
            <a:off x="2827020" y="2057400"/>
            <a:ext cx="6537960" cy="2468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3219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 - Im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E92E112-627D-D7EC-838B-47EDC81DD6CB}"/>
              </a:ext>
            </a:extLst>
          </p:cNvPr>
          <p:cNvSpPr/>
          <p:nvPr userDrawn="1"/>
        </p:nvSpPr>
        <p:spPr>
          <a:xfrm>
            <a:off x="547688" y="2418305"/>
            <a:ext cx="7173380" cy="2377440"/>
          </a:xfrm>
          <a:prstGeom prst="rect">
            <a:avLst/>
          </a:prstGeom>
          <a:solidFill>
            <a:schemeClr val="accent1">
              <a:alpha val="42000"/>
            </a:schemeClr>
          </a:solidFill>
          <a:ln>
            <a:noFill/>
            <a:miter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rgbClr val="FFFFFF"/>
          </a:fontRef>
        </p:style>
        <p:txBody>
          <a:bodyPr rtlCol="0" anchor="ctr"/>
          <a:lstStyle/>
          <a:p>
            <a:pPr algn="ctr">
              <a:lnSpc>
                <a:spcPct val="95000"/>
              </a:lnSpc>
            </a:pPr>
            <a:endParaRPr lang="en-US" sz="1700"/>
          </a:p>
        </p:txBody>
      </p:sp>
      <p:pic>
        <p:nvPicPr>
          <p:cNvPr id="13" name="U.S. Army" descr="U.S. Army">
            <a:extLst>
              <a:ext uri="{FF2B5EF4-FFF2-40B4-BE49-F238E27FC236}">
                <a16:creationId xmlns:a16="http://schemas.microsoft.com/office/drawing/2014/main" id="{FDD089FB-02CF-8FAE-2635-F673EE50F0F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 bwMode="black">
          <a:xfrm>
            <a:off x="244899" y="112631"/>
            <a:ext cx="3246120" cy="1225808"/>
          </a:xfrm>
          <a:prstGeom prst="rect">
            <a:avLst/>
          </a:prstGeom>
        </p:spPr>
      </p:pic>
      <p:grpSp>
        <p:nvGrpSpPr>
          <p:cNvPr id="14" name="Group">
            <a:extLst>
              <a:ext uri="{FF2B5EF4-FFF2-40B4-BE49-F238E27FC236}">
                <a16:creationId xmlns:a16="http://schemas.microsoft.com/office/drawing/2014/main" id="{262928EF-1BE3-53D9-236D-3648618C82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548218" y="2416228"/>
            <a:ext cx="7173381" cy="2377440"/>
            <a:chOff x="411163" y="2240280"/>
            <a:chExt cx="6446837" cy="2377440"/>
          </a:xfrm>
        </p:grpSpPr>
        <p:sp>
          <p:nvSpPr>
            <p:cNvPr id="16" name="Rectangle">
              <a:extLst>
                <a:ext uri="{FF2B5EF4-FFF2-40B4-BE49-F238E27FC236}">
                  <a16:creationId xmlns:a16="http://schemas.microsoft.com/office/drawing/2014/main" id="{901FE05C-1C31-D2AB-9C64-12F2AC8589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411163" y="2240280"/>
              <a:ext cx="6446837" cy="2377440"/>
            </a:xfrm>
            <a:prstGeom prst="rect">
              <a:avLst/>
            </a:prstGeom>
            <a:noFill/>
            <a:ln w="19050" cap="flat">
              <a:solidFill>
                <a:srgbClr val="FFCC01"/>
              </a:solidFill>
              <a:miter lim="800000"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rgbClr val="00000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00000"/>
                </a:lnSpc>
              </a:pPr>
              <a:endParaRPr lang="en-US" sz="1600"/>
            </a:p>
          </p:txBody>
        </p:sp>
        <p:cxnSp>
          <p:nvCxnSpPr>
            <p:cNvPr id="17" name="Line">
              <a:extLst>
                <a:ext uri="{FF2B5EF4-FFF2-40B4-BE49-F238E27FC236}">
                  <a16:creationId xmlns:a16="http://schemas.microsoft.com/office/drawing/2014/main" id="{15D49C8F-B44C-3896-E23A-E14C056D1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411163" y="3931920"/>
              <a:ext cx="6446837" cy="0"/>
            </a:xfrm>
            <a:prstGeom prst="line">
              <a:avLst/>
            </a:prstGeom>
            <a:ln w="19050" cap="flat">
              <a:solidFill>
                <a:srgbClr val="FFCC0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rgbClr val="000000"/>
            </a:effectRef>
            <a:fontRef idx="minor">
              <a:schemeClr val="lt1"/>
            </a:fontRef>
          </p:style>
        </p:cxnSp>
        <p:cxnSp>
          <p:nvCxnSpPr>
            <p:cNvPr id="18" name="Line">
              <a:extLst>
                <a:ext uri="{FF2B5EF4-FFF2-40B4-BE49-F238E27FC236}">
                  <a16:creationId xmlns:a16="http://schemas.microsoft.com/office/drawing/2014/main" id="{F2579730-7057-1EA6-8726-63EE0589A5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4274795" y="3931920"/>
              <a:ext cx="0" cy="685800"/>
            </a:xfrm>
            <a:prstGeom prst="line">
              <a:avLst/>
            </a:prstGeom>
            <a:ln w="19050" cap="flat">
              <a:solidFill>
                <a:srgbClr val="FFCC0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rgbClr val="000000"/>
            </a:effectRef>
            <a:fontRef idx="minor">
              <a:schemeClr val="lt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4401" y="2644828"/>
            <a:ext cx="6429374" cy="1325880"/>
          </a:xfrm>
          <a:prstGeom prst="rect">
            <a:avLst/>
          </a:prstGeom>
        </p:spPr>
        <p:txBody>
          <a:bodyPr anchor="ctr" anchorCtr="0"/>
          <a:lstStyle>
            <a:lvl1pPr algn="l">
              <a:lnSpc>
                <a:spcPct val="8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[Presentation title]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14401" y="4226740"/>
            <a:ext cx="3565524" cy="457200"/>
          </a:xfrm>
        </p:spPr>
        <p:txBody>
          <a:bodyPr anchor="ctr" anchorCtr="0"/>
          <a:lstStyle>
            <a:lvl1pPr marL="0" indent="0" algn="l">
              <a:spcBef>
                <a:spcPts val="0"/>
              </a:spcBef>
              <a:buNone/>
              <a:defRPr sz="1200" b="1">
                <a:solidFill>
                  <a:schemeClr val="tx2"/>
                </a:solidFill>
              </a:defRPr>
            </a:lvl1pPr>
            <a:lvl2pPr marL="0" indent="0" algn="l">
              <a:spcBef>
                <a:spcPts val="0"/>
              </a:spcBef>
              <a:buNone/>
              <a:defRPr sz="1200" b="1">
                <a:solidFill>
                  <a:schemeClr val="tx2"/>
                </a:solidFill>
              </a:defRPr>
            </a:lvl2pPr>
            <a:lvl3pPr marL="0" indent="0" algn="l">
              <a:spcBef>
                <a:spcPts val="0"/>
              </a:spcBef>
              <a:buNone/>
              <a:defRPr sz="1200" b="1">
                <a:solidFill>
                  <a:schemeClr val="tx2"/>
                </a:solidFill>
              </a:defRPr>
            </a:lvl3pPr>
            <a:lvl4pPr marL="0" indent="0" algn="l">
              <a:spcBef>
                <a:spcPts val="0"/>
              </a:spcBef>
              <a:buNone/>
              <a:defRPr sz="1200" b="1">
                <a:solidFill>
                  <a:schemeClr val="tx2"/>
                </a:solidFill>
              </a:defRPr>
            </a:lvl4pPr>
            <a:lvl5pPr marL="0" indent="0" algn="l">
              <a:spcBef>
                <a:spcPts val="0"/>
              </a:spcBef>
              <a:buNone/>
              <a:defRPr sz="1200" b="1">
                <a:solidFill>
                  <a:schemeClr val="tx2"/>
                </a:solidFill>
              </a:defRPr>
            </a:lvl5pPr>
            <a:lvl6pPr marL="0" indent="0" algn="l">
              <a:spcBef>
                <a:spcPts val="0"/>
              </a:spcBef>
              <a:buNone/>
              <a:defRPr sz="1200" b="1">
                <a:solidFill>
                  <a:schemeClr val="tx2"/>
                </a:solidFill>
              </a:defRPr>
            </a:lvl6pPr>
            <a:lvl7pPr marL="0" indent="0" algn="l">
              <a:spcBef>
                <a:spcPts val="0"/>
              </a:spcBef>
              <a:buNone/>
              <a:defRPr sz="1200" b="1">
                <a:solidFill>
                  <a:schemeClr val="tx2"/>
                </a:solidFill>
              </a:defRPr>
            </a:lvl7pPr>
            <a:lvl8pPr marL="0" indent="0" algn="l">
              <a:spcBef>
                <a:spcPts val="0"/>
              </a:spcBef>
              <a:buNone/>
              <a:defRPr sz="1200" b="1">
                <a:solidFill>
                  <a:schemeClr val="tx2"/>
                </a:solidFill>
              </a:defRPr>
            </a:lvl8pPr>
            <a:lvl9pPr marL="0" indent="0" algn="l">
              <a:spcBef>
                <a:spcPts val="0"/>
              </a:spcBef>
              <a:buNone/>
              <a:defRPr sz="1200" b="1">
                <a:solidFill>
                  <a:schemeClr val="tx2"/>
                </a:solidFill>
              </a:defRPr>
            </a:lvl9pPr>
          </a:lstStyle>
          <a:p>
            <a:r>
              <a:rPr lang="en-US"/>
              <a:t>[Presentation subtitle/description]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97FD1123-ADF1-24AE-2B33-8CDACB9D1DC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212079" y="4226740"/>
            <a:ext cx="2131695" cy="457200"/>
          </a:xfrm>
        </p:spPr>
        <p:txBody>
          <a:bodyPr anchor="ctr" anchorCtr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FontTx/>
              <a:buNone/>
              <a:defRPr sz="1400" b="1" cap="all" baseline="0">
                <a:solidFill>
                  <a:schemeClr val="tx2"/>
                </a:solidFill>
              </a:defRPr>
            </a:lvl1pPr>
            <a:lvl2pPr marL="0" indent="0" algn="ctr">
              <a:lnSpc>
                <a:spcPct val="80000"/>
              </a:lnSpc>
              <a:spcBef>
                <a:spcPts val="0"/>
              </a:spcBef>
              <a:buFontTx/>
              <a:buNone/>
              <a:defRPr sz="1400" b="1" cap="all" baseline="0">
                <a:solidFill>
                  <a:schemeClr val="tx2"/>
                </a:solidFill>
              </a:defRPr>
            </a:lvl2pPr>
            <a:lvl3pPr marL="0" indent="0" algn="ctr">
              <a:lnSpc>
                <a:spcPct val="80000"/>
              </a:lnSpc>
              <a:spcBef>
                <a:spcPts val="0"/>
              </a:spcBef>
              <a:buFontTx/>
              <a:buNone/>
              <a:defRPr sz="1400" b="1" cap="all" baseline="0">
                <a:solidFill>
                  <a:schemeClr val="tx2"/>
                </a:solidFill>
              </a:defRPr>
            </a:lvl3pPr>
            <a:lvl4pPr marL="0" indent="0" algn="ctr">
              <a:lnSpc>
                <a:spcPct val="80000"/>
              </a:lnSpc>
              <a:spcBef>
                <a:spcPts val="0"/>
              </a:spcBef>
              <a:buFontTx/>
              <a:buNone/>
              <a:defRPr sz="1400" b="1" cap="all" baseline="0">
                <a:solidFill>
                  <a:schemeClr val="tx2"/>
                </a:solidFill>
              </a:defRPr>
            </a:lvl4pPr>
            <a:lvl5pPr marL="0" indent="0" algn="ctr">
              <a:lnSpc>
                <a:spcPct val="80000"/>
              </a:lnSpc>
              <a:spcBef>
                <a:spcPts val="0"/>
              </a:spcBef>
              <a:buFontTx/>
              <a:buNone/>
              <a:defRPr sz="1400" b="1" cap="all" baseline="0">
                <a:solidFill>
                  <a:schemeClr val="tx2"/>
                </a:solidFill>
              </a:defRPr>
            </a:lvl5pPr>
            <a:lvl6pPr marL="0" indent="0" algn="ctr">
              <a:lnSpc>
                <a:spcPct val="80000"/>
              </a:lnSpc>
              <a:spcBef>
                <a:spcPts val="0"/>
              </a:spcBef>
              <a:buFontTx/>
              <a:buNone/>
              <a:defRPr sz="1400" b="1" cap="all" baseline="0">
                <a:solidFill>
                  <a:schemeClr val="tx2"/>
                </a:solidFill>
              </a:defRPr>
            </a:lvl6pPr>
            <a:lvl7pPr marL="0" indent="0" algn="ctr">
              <a:lnSpc>
                <a:spcPct val="80000"/>
              </a:lnSpc>
              <a:spcBef>
                <a:spcPts val="0"/>
              </a:spcBef>
              <a:buFontTx/>
              <a:buNone/>
              <a:defRPr sz="1400" b="1" cap="all" baseline="0">
                <a:solidFill>
                  <a:schemeClr val="tx2"/>
                </a:solidFill>
              </a:defRPr>
            </a:lvl7pPr>
            <a:lvl8pPr marL="0" indent="0" algn="ctr">
              <a:lnSpc>
                <a:spcPct val="80000"/>
              </a:lnSpc>
              <a:spcBef>
                <a:spcPts val="0"/>
              </a:spcBef>
              <a:buFontTx/>
              <a:buNone/>
              <a:defRPr sz="1400" b="1" cap="all" baseline="0">
                <a:solidFill>
                  <a:schemeClr val="tx2"/>
                </a:solidFill>
              </a:defRPr>
            </a:lvl8pPr>
            <a:lvl9pPr marL="0" indent="0" algn="ctr">
              <a:lnSpc>
                <a:spcPct val="80000"/>
              </a:lnSpc>
              <a:spcBef>
                <a:spcPts val="0"/>
              </a:spcBef>
              <a:buFontTx/>
              <a:buNone/>
              <a:defRPr sz="1400" b="1" cap="all" baseline="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[00 Month 0000]</a:t>
            </a:r>
          </a:p>
        </p:txBody>
      </p:sp>
    </p:spTree>
    <p:extLst>
      <p:ext uri="{BB962C8B-B14F-4D97-AF65-F5344CB8AC3E}">
        <p14:creationId xmlns:p14="http://schemas.microsoft.com/office/powerpoint/2010/main" val="30651312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rgbClr val="221F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U.S. Army" descr="U.S. Army">
            <a:extLst>
              <a:ext uri="{FF2B5EF4-FFF2-40B4-BE49-F238E27FC236}">
                <a16:creationId xmlns:a16="http://schemas.microsoft.com/office/drawing/2014/main" id="{FDD089FB-02CF-8FAE-2635-F673EE50F0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black">
          <a:xfrm>
            <a:off x="244899" y="112631"/>
            <a:ext cx="3246120" cy="1225808"/>
          </a:xfrm>
          <a:prstGeom prst="rect">
            <a:avLst/>
          </a:prstGeom>
        </p:spPr>
      </p:pic>
      <p:grpSp>
        <p:nvGrpSpPr>
          <p:cNvPr id="6" name="Group">
            <a:extLst>
              <a:ext uri="{FF2B5EF4-FFF2-40B4-BE49-F238E27FC236}">
                <a16:creationId xmlns:a16="http://schemas.microsoft.com/office/drawing/2014/main" id="{6F4FA687-F60B-BC3A-D7A8-6F4523AF63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548218" y="2194560"/>
            <a:ext cx="7173381" cy="2377440"/>
            <a:chOff x="411163" y="2240280"/>
            <a:chExt cx="6446837" cy="2377440"/>
          </a:xfrm>
        </p:grpSpPr>
        <p:sp>
          <p:nvSpPr>
            <p:cNvPr id="10" name="Rectangle">
              <a:extLst>
                <a:ext uri="{FF2B5EF4-FFF2-40B4-BE49-F238E27FC236}">
                  <a16:creationId xmlns:a16="http://schemas.microsoft.com/office/drawing/2014/main" id="{BF21F3A3-93C1-5149-0930-09CBE88BD3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411163" y="2240280"/>
              <a:ext cx="6446837" cy="2377440"/>
            </a:xfrm>
            <a:prstGeom prst="rect">
              <a:avLst/>
            </a:prstGeom>
            <a:noFill/>
            <a:ln w="19050" cap="flat">
              <a:solidFill>
                <a:srgbClr val="FFCC01"/>
              </a:solidFill>
              <a:miter lim="800000"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rgbClr val="00000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00000"/>
                </a:lnSpc>
              </a:pPr>
              <a:endParaRPr lang="en-US" sz="1600"/>
            </a:p>
          </p:txBody>
        </p:sp>
        <p:cxnSp>
          <p:nvCxnSpPr>
            <p:cNvPr id="12" name="Line">
              <a:extLst>
                <a:ext uri="{FF2B5EF4-FFF2-40B4-BE49-F238E27FC236}">
                  <a16:creationId xmlns:a16="http://schemas.microsoft.com/office/drawing/2014/main" id="{7EE4A926-6B61-0880-E206-8C2FB773EA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411163" y="3931920"/>
              <a:ext cx="6446837" cy="0"/>
            </a:xfrm>
            <a:prstGeom prst="line">
              <a:avLst/>
            </a:prstGeom>
            <a:ln w="19050" cap="flat">
              <a:solidFill>
                <a:srgbClr val="FFCC0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rgbClr val="000000"/>
            </a:effectRef>
            <a:fontRef idx="minor">
              <a:schemeClr val="lt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4400" y="2423160"/>
            <a:ext cx="6429375" cy="1325880"/>
          </a:xfrm>
          <a:prstGeom prst="rect">
            <a:avLst/>
          </a:prstGeom>
        </p:spPr>
        <p:txBody>
          <a:bodyPr anchor="ctr" anchorCtr="0"/>
          <a:lstStyle>
            <a:lvl1pPr algn="l">
              <a:lnSpc>
                <a:spcPct val="8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[Presentation title]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14401" y="4005072"/>
            <a:ext cx="6429374" cy="457200"/>
          </a:xfrm>
        </p:spPr>
        <p:txBody>
          <a:bodyPr anchor="ctr" anchorCtr="0"/>
          <a:lstStyle>
            <a:lvl1pPr marL="0" indent="0" algn="l">
              <a:spcBef>
                <a:spcPts val="0"/>
              </a:spcBef>
              <a:buNone/>
              <a:defRPr sz="1200" b="1">
                <a:solidFill>
                  <a:schemeClr val="tx2"/>
                </a:solidFill>
              </a:defRPr>
            </a:lvl1pPr>
            <a:lvl2pPr marL="0" indent="0" algn="l">
              <a:spcBef>
                <a:spcPts val="0"/>
              </a:spcBef>
              <a:buNone/>
              <a:defRPr sz="1200" b="1">
                <a:solidFill>
                  <a:schemeClr val="tx2"/>
                </a:solidFill>
              </a:defRPr>
            </a:lvl2pPr>
            <a:lvl3pPr marL="0" indent="0" algn="l">
              <a:spcBef>
                <a:spcPts val="0"/>
              </a:spcBef>
              <a:buNone/>
              <a:defRPr sz="1200" b="1">
                <a:solidFill>
                  <a:schemeClr val="tx2"/>
                </a:solidFill>
              </a:defRPr>
            </a:lvl3pPr>
            <a:lvl4pPr marL="0" indent="0" algn="l">
              <a:spcBef>
                <a:spcPts val="0"/>
              </a:spcBef>
              <a:buNone/>
              <a:defRPr sz="1200" b="1">
                <a:solidFill>
                  <a:schemeClr val="tx2"/>
                </a:solidFill>
              </a:defRPr>
            </a:lvl4pPr>
            <a:lvl5pPr marL="0" indent="0" algn="l">
              <a:spcBef>
                <a:spcPts val="0"/>
              </a:spcBef>
              <a:buNone/>
              <a:defRPr sz="1200" b="1">
                <a:solidFill>
                  <a:schemeClr val="tx2"/>
                </a:solidFill>
              </a:defRPr>
            </a:lvl5pPr>
            <a:lvl6pPr marL="0" indent="0" algn="l">
              <a:spcBef>
                <a:spcPts val="0"/>
              </a:spcBef>
              <a:buNone/>
              <a:defRPr sz="1200" b="1">
                <a:solidFill>
                  <a:schemeClr val="tx2"/>
                </a:solidFill>
              </a:defRPr>
            </a:lvl6pPr>
            <a:lvl7pPr marL="0" indent="0" algn="l">
              <a:spcBef>
                <a:spcPts val="0"/>
              </a:spcBef>
              <a:buNone/>
              <a:defRPr sz="1200" b="1">
                <a:solidFill>
                  <a:schemeClr val="tx2"/>
                </a:solidFill>
              </a:defRPr>
            </a:lvl7pPr>
            <a:lvl8pPr marL="0" indent="0" algn="l">
              <a:spcBef>
                <a:spcPts val="0"/>
              </a:spcBef>
              <a:buNone/>
              <a:defRPr sz="1200" b="1">
                <a:solidFill>
                  <a:schemeClr val="tx2"/>
                </a:solidFill>
              </a:defRPr>
            </a:lvl8pPr>
            <a:lvl9pPr marL="0" indent="0" algn="l">
              <a:spcBef>
                <a:spcPts val="0"/>
              </a:spcBef>
              <a:buNone/>
              <a:defRPr sz="1200" b="1">
                <a:solidFill>
                  <a:schemeClr val="tx2"/>
                </a:solidFill>
              </a:defRPr>
            </a:lvl9pPr>
          </a:lstStyle>
          <a:p>
            <a:r>
              <a:rPr lang="en-US"/>
              <a:t>[Presentation subtitle/description]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4D9EBDD-01E7-3BA2-6F47-2478A7175553}"/>
              </a:ext>
            </a:extLst>
          </p:cNvPr>
          <p:cNvSpPr txBox="1"/>
          <p:nvPr userDrawn="1"/>
        </p:nvSpPr>
        <p:spPr>
          <a:xfrm>
            <a:off x="5867400" y="37961"/>
            <a:ext cx="457201" cy="198406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0" indent="0" algn="ctr">
              <a:lnSpc>
                <a:spcPct val="95000"/>
              </a:lnSpc>
              <a:spcBef>
                <a:spcPts val="1000"/>
              </a:spcBef>
              <a:buSzPct val="100000"/>
              <a:buFont typeface="Arial"/>
              <a:buNone/>
            </a:pPr>
            <a:r>
              <a:rPr lang="en-US" sz="1100" dirty="0">
                <a:latin typeface="+mj-lt"/>
              </a:rPr>
              <a:t>DISTRIBUTION STATEMENT A: Approved for Public Release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4EC6FE7-C44B-49D0-41BB-9D7BF287F418}"/>
              </a:ext>
            </a:extLst>
          </p:cNvPr>
          <p:cNvSpPr txBox="1"/>
          <p:nvPr userDrawn="1"/>
        </p:nvSpPr>
        <p:spPr>
          <a:xfrm>
            <a:off x="5867400" y="6661324"/>
            <a:ext cx="457201" cy="198406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0" indent="0" algn="ctr">
              <a:lnSpc>
                <a:spcPct val="95000"/>
              </a:lnSpc>
              <a:spcBef>
                <a:spcPts val="1000"/>
              </a:spcBef>
              <a:buSzPct val="100000"/>
              <a:buFont typeface="Arial"/>
              <a:buNone/>
            </a:pPr>
            <a:r>
              <a:rPr lang="en-US" sz="1100" dirty="0">
                <a:latin typeface="+mj-lt"/>
              </a:rPr>
              <a:t>DISTRIBUTION STATEMENT A: Approved for Public Release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61C9031-7C78-9E5B-0DFF-0B2CC11B055E}"/>
              </a:ext>
            </a:extLst>
          </p:cNvPr>
          <p:cNvSpPr txBox="1"/>
          <p:nvPr userDrawn="1"/>
        </p:nvSpPr>
        <p:spPr>
          <a:xfrm>
            <a:off x="6019800" y="6813724"/>
            <a:ext cx="457201" cy="198406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0" indent="0" algn="ctr">
              <a:lnSpc>
                <a:spcPct val="95000"/>
              </a:lnSpc>
              <a:spcBef>
                <a:spcPts val="1000"/>
              </a:spcBef>
              <a:buSzPct val="100000"/>
              <a:buFont typeface="Arial"/>
              <a:buNone/>
            </a:pPr>
            <a:endParaRPr lang="en-US" sz="11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07825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Insignia">
    <p:bg>
      <p:bgPr>
        <a:solidFill>
          <a:srgbClr val="221F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U.S. Army" descr="U.S. Army">
            <a:extLst>
              <a:ext uri="{FF2B5EF4-FFF2-40B4-BE49-F238E27FC236}">
                <a16:creationId xmlns:a16="http://schemas.microsoft.com/office/drawing/2014/main" id="{E5D56B62-90C9-FA99-972E-FA36EAB7F3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black">
          <a:xfrm>
            <a:off x="244899" y="112631"/>
            <a:ext cx="3246120" cy="1225808"/>
          </a:xfrm>
          <a:prstGeom prst="rect">
            <a:avLst/>
          </a:prstGeom>
        </p:spPr>
      </p:pic>
      <p:grpSp>
        <p:nvGrpSpPr>
          <p:cNvPr id="38" name="Group">
            <a:extLst>
              <a:ext uri="{FF2B5EF4-FFF2-40B4-BE49-F238E27FC236}">
                <a16:creationId xmlns:a16="http://schemas.microsoft.com/office/drawing/2014/main" id="{3687008C-D974-2049-9B99-06AFC848007B}"/>
              </a:ext>
            </a:extLst>
          </p:cNvPr>
          <p:cNvGrpSpPr/>
          <p:nvPr userDrawn="1"/>
        </p:nvGrpSpPr>
        <p:grpSpPr>
          <a:xfrm>
            <a:off x="548220" y="2194560"/>
            <a:ext cx="9666770" cy="2377440"/>
            <a:chOff x="548220" y="2194560"/>
            <a:chExt cx="9666770" cy="2377440"/>
          </a:xfrm>
        </p:grpSpPr>
        <p:sp>
          <p:nvSpPr>
            <p:cNvPr id="10" name="Rectangle">
              <a:extLst>
                <a:ext uri="{FF2B5EF4-FFF2-40B4-BE49-F238E27FC236}">
                  <a16:creationId xmlns:a16="http://schemas.microsoft.com/office/drawing/2014/main" id="{BF21F3A3-93C1-5149-0930-09CBE88BD3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548220" y="2194560"/>
              <a:ext cx="9666770" cy="2377440"/>
            </a:xfrm>
            <a:prstGeom prst="rect">
              <a:avLst/>
            </a:prstGeom>
            <a:noFill/>
            <a:ln w="19050" cap="flat">
              <a:solidFill>
                <a:srgbClr val="FFCC01"/>
              </a:solidFill>
              <a:miter lim="800000"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rgbClr val="00000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00000"/>
                </a:lnSpc>
              </a:pPr>
              <a:endParaRPr lang="en-US" sz="1600"/>
            </a:p>
          </p:txBody>
        </p:sp>
        <p:cxnSp>
          <p:nvCxnSpPr>
            <p:cNvPr id="4" name="Line">
              <a:extLst>
                <a:ext uri="{FF2B5EF4-FFF2-40B4-BE49-F238E27FC236}">
                  <a16:creationId xmlns:a16="http://schemas.microsoft.com/office/drawing/2014/main" id="{6ECA938D-C227-2322-BF48-D8635720DE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2423055" y="2194560"/>
              <a:ext cx="0" cy="2377440"/>
            </a:xfrm>
            <a:prstGeom prst="line">
              <a:avLst/>
            </a:prstGeom>
            <a:ln w="19050" cap="flat">
              <a:solidFill>
                <a:srgbClr val="FFCC0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rgbClr val="000000"/>
            </a:effectRef>
            <a:fontRef idx="minor">
              <a:schemeClr val="lt1"/>
            </a:fontRef>
          </p:style>
        </p:cxnSp>
        <p:cxnSp>
          <p:nvCxnSpPr>
            <p:cNvPr id="12" name="Line">
              <a:extLst>
                <a:ext uri="{FF2B5EF4-FFF2-40B4-BE49-F238E27FC236}">
                  <a16:creationId xmlns:a16="http://schemas.microsoft.com/office/drawing/2014/main" id="{7EE4A926-6B61-0880-E206-8C2FB773EA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2423055" y="3886200"/>
              <a:ext cx="7791935" cy="0"/>
            </a:xfrm>
            <a:prstGeom prst="line">
              <a:avLst/>
            </a:prstGeom>
            <a:ln w="19050" cap="flat">
              <a:solidFill>
                <a:srgbClr val="FFCC0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rgbClr val="000000"/>
            </a:effectRef>
            <a:fontRef idx="minor">
              <a:schemeClr val="lt1"/>
            </a:fontRef>
          </p:style>
        </p:cxnSp>
        <p:cxnSp>
          <p:nvCxnSpPr>
            <p:cNvPr id="15" name="Line">
              <a:extLst>
                <a:ext uri="{FF2B5EF4-FFF2-40B4-BE49-F238E27FC236}">
                  <a16:creationId xmlns:a16="http://schemas.microsoft.com/office/drawing/2014/main" id="{7F1F819D-50CB-87A3-F07D-A4A5012445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351776" y="3886200"/>
              <a:ext cx="0" cy="685800"/>
            </a:xfrm>
            <a:prstGeom prst="line">
              <a:avLst/>
            </a:prstGeom>
            <a:ln w="19050" cap="flat">
              <a:solidFill>
                <a:srgbClr val="FFCC0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rgbClr val="000000"/>
            </a:effectRef>
            <a:fontRef idx="minor">
              <a:schemeClr val="lt1"/>
            </a:fontRef>
          </p:style>
        </p:cxnSp>
      </p:grpSp>
      <p:sp>
        <p:nvSpPr>
          <p:cNvPr id="9" name="Picture Placeholder 1">
            <a:extLst>
              <a:ext uri="{FF2B5EF4-FFF2-40B4-BE49-F238E27FC236}">
                <a16:creationId xmlns:a16="http://schemas.microsoft.com/office/drawing/2014/main" id="{4A9F1900-D50A-3E37-603B-96A15A7F580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31520" y="2377440"/>
            <a:ext cx="1508760" cy="1508760"/>
          </a:xfrm>
          <a:noFill/>
        </p:spPr>
        <p:txBody>
          <a:bodyPr anchor="ctr" anchorCtr="0"/>
          <a:lstStyle>
            <a:lvl1pPr marL="0" indent="0" algn="ctr">
              <a:buFontTx/>
              <a:buNone/>
              <a:defRPr sz="1000"/>
            </a:lvl1pPr>
          </a:lstStyle>
          <a:p>
            <a:r>
              <a:rPr lang="en-US"/>
              <a:t>[Insignia]</a:t>
            </a:r>
          </a:p>
        </p:txBody>
      </p:sp>
      <p:sp>
        <p:nvSpPr>
          <p:cNvPr id="2" name="Title 3"/>
          <p:cNvSpPr>
            <a:spLocks noGrp="1"/>
          </p:cNvSpPr>
          <p:nvPr>
            <p:ph type="ctrTitle" hasCustomPrompt="1"/>
          </p:nvPr>
        </p:nvSpPr>
        <p:spPr>
          <a:xfrm>
            <a:off x="2788921" y="2423160"/>
            <a:ext cx="7059168" cy="1325880"/>
          </a:xfrm>
          <a:prstGeom prst="rect">
            <a:avLst/>
          </a:prstGeom>
        </p:spPr>
        <p:txBody>
          <a:bodyPr anchor="ctr" anchorCtr="0"/>
          <a:lstStyle>
            <a:lvl1pPr algn="l">
              <a:lnSpc>
                <a:spcPct val="8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[Presentation title]</a:t>
            </a:r>
          </a:p>
        </p:txBody>
      </p:sp>
      <p:sp>
        <p:nvSpPr>
          <p:cNvPr id="3" name="Subtitle 4"/>
          <p:cNvSpPr>
            <a:spLocks noGrp="1"/>
          </p:cNvSpPr>
          <p:nvPr>
            <p:ph type="subTitle" idx="1" hasCustomPrompt="1"/>
          </p:nvPr>
        </p:nvSpPr>
        <p:spPr>
          <a:xfrm>
            <a:off x="2788920" y="4005072"/>
            <a:ext cx="4187952" cy="457200"/>
          </a:xfrm>
        </p:spPr>
        <p:txBody>
          <a:bodyPr anchor="ctr" anchorCtr="0"/>
          <a:lstStyle>
            <a:lvl1pPr marL="0" indent="0" algn="l">
              <a:spcBef>
                <a:spcPts val="0"/>
              </a:spcBef>
              <a:buNone/>
              <a:defRPr sz="1200" b="1">
                <a:solidFill>
                  <a:schemeClr val="tx2"/>
                </a:solidFill>
              </a:defRPr>
            </a:lvl1pPr>
            <a:lvl2pPr marL="0" indent="0" algn="l">
              <a:spcBef>
                <a:spcPts val="0"/>
              </a:spcBef>
              <a:buNone/>
              <a:defRPr sz="1200" b="1">
                <a:solidFill>
                  <a:schemeClr val="tx2"/>
                </a:solidFill>
              </a:defRPr>
            </a:lvl2pPr>
            <a:lvl3pPr marL="0" indent="0" algn="l">
              <a:spcBef>
                <a:spcPts val="0"/>
              </a:spcBef>
              <a:buNone/>
              <a:defRPr sz="1200" b="1">
                <a:solidFill>
                  <a:schemeClr val="tx2"/>
                </a:solidFill>
              </a:defRPr>
            </a:lvl3pPr>
            <a:lvl4pPr marL="0" indent="0" algn="l">
              <a:spcBef>
                <a:spcPts val="0"/>
              </a:spcBef>
              <a:buNone/>
              <a:defRPr sz="1200" b="1">
                <a:solidFill>
                  <a:schemeClr val="tx2"/>
                </a:solidFill>
              </a:defRPr>
            </a:lvl4pPr>
            <a:lvl5pPr marL="0" indent="0" algn="l">
              <a:spcBef>
                <a:spcPts val="0"/>
              </a:spcBef>
              <a:buNone/>
              <a:defRPr sz="1200" b="1">
                <a:solidFill>
                  <a:schemeClr val="tx2"/>
                </a:solidFill>
              </a:defRPr>
            </a:lvl5pPr>
            <a:lvl6pPr marL="0" indent="0" algn="l">
              <a:spcBef>
                <a:spcPts val="0"/>
              </a:spcBef>
              <a:buNone/>
              <a:defRPr sz="1200" b="1">
                <a:solidFill>
                  <a:schemeClr val="tx2"/>
                </a:solidFill>
              </a:defRPr>
            </a:lvl6pPr>
            <a:lvl7pPr marL="0" indent="0" algn="l">
              <a:spcBef>
                <a:spcPts val="0"/>
              </a:spcBef>
              <a:buNone/>
              <a:defRPr sz="1200" b="1">
                <a:solidFill>
                  <a:schemeClr val="tx2"/>
                </a:solidFill>
              </a:defRPr>
            </a:lvl7pPr>
            <a:lvl8pPr marL="0" indent="0" algn="l">
              <a:spcBef>
                <a:spcPts val="0"/>
              </a:spcBef>
              <a:buNone/>
              <a:defRPr sz="1200" b="1">
                <a:solidFill>
                  <a:schemeClr val="tx2"/>
                </a:solidFill>
              </a:defRPr>
            </a:lvl8pPr>
            <a:lvl9pPr marL="0" indent="0" algn="l">
              <a:spcBef>
                <a:spcPts val="0"/>
              </a:spcBef>
              <a:buNone/>
              <a:defRPr sz="1200" b="1">
                <a:solidFill>
                  <a:schemeClr val="tx2"/>
                </a:solidFill>
              </a:defRPr>
            </a:lvl9pPr>
          </a:lstStyle>
          <a:p>
            <a:r>
              <a:rPr lang="en-US"/>
              <a:t>[Presentation subtitle/description]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97FD1123-ADF1-24AE-2B33-8CDACB9D1DC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717536" y="4005072"/>
            <a:ext cx="2131694" cy="457200"/>
          </a:xfrm>
        </p:spPr>
        <p:txBody>
          <a:bodyPr anchor="ctr" anchorCtr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FontTx/>
              <a:buNone/>
              <a:defRPr sz="1400" b="1" cap="all" baseline="0">
                <a:solidFill>
                  <a:schemeClr val="tx2"/>
                </a:solidFill>
              </a:defRPr>
            </a:lvl1pPr>
            <a:lvl2pPr marL="0" indent="0" algn="ctr">
              <a:lnSpc>
                <a:spcPct val="80000"/>
              </a:lnSpc>
              <a:spcBef>
                <a:spcPts val="0"/>
              </a:spcBef>
              <a:buFontTx/>
              <a:buNone/>
              <a:defRPr sz="1400" b="1" cap="all" baseline="0">
                <a:solidFill>
                  <a:schemeClr val="tx2"/>
                </a:solidFill>
              </a:defRPr>
            </a:lvl2pPr>
            <a:lvl3pPr marL="0" indent="0" algn="ctr">
              <a:lnSpc>
                <a:spcPct val="80000"/>
              </a:lnSpc>
              <a:spcBef>
                <a:spcPts val="0"/>
              </a:spcBef>
              <a:buFontTx/>
              <a:buNone/>
              <a:defRPr sz="1400" b="1" cap="all" baseline="0">
                <a:solidFill>
                  <a:schemeClr val="tx2"/>
                </a:solidFill>
              </a:defRPr>
            </a:lvl3pPr>
            <a:lvl4pPr marL="0" indent="0" algn="ctr">
              <a:lnSpc>
                <a:spcPct val="80000"/>
              </a:lnSpc>
              <a:spcBef>
                <a:spcPts val="0"/>
              </a:spcBef>
              <a:buFontTx/>
              <a:buNone/>
              <a:defRPr sz="1400" b="1" cap="all" baseline="0">
                <a:solidFill>
                  <a:schemeClr val="tx2"/>
                </a:solidFill>
              </a:defRPr>
            </a:lvl4pPr>
            <a:lvl5pPr marL="0" indent="0" algn="ctr">
              <a:lnSpc>
                <a:spcPct val="80000"/>
              </a:lnSpc>
              <a:spcBef>
                <a:spcPts val="0"/>
              </a:spcBef>
              <a:buFontTx/>
              <a:buNone/>
              <a:defRPr sz="1400" b="1" cap="all" baseline="0">
                <a:solidFill>
                  <a:schemeClr val="tx2"/>
                </a:solidFill>
              </a:defRPr>
            </a:lvl5pPr>
            <a:lvl6pPr marL="0" indent="0" algn="ctr">
              <a:lnSpc>
                <a:spcPct val="80000"/>
              </a:lnSpc>
              <a:spcBef>
                <a:spcPts val="0"/>
              </a:spcBef>
              <a:buFontTx/>
              <a:buNone/>
              <a:defRPr sz="1400" b="1" cap="all" baseline="0">
                <a:solidFill>
                  <a:schemeClr val="tx2"/>
                </a:solidFill>
              </a:defRPr>
            </a:lvl6pPr>
            <a:lvl7pPr marL="0" indent="0" algn="ctr">
              <a:lnSpc>
                <a:spcPct val="80000"/>
              </a:lnSpc>
              <a:spcBef>
                <a:spcPts val="0"/>
              </a:spcBef>
              <a:buFontTx/>
              <a:buNone/>
              <a:defRPr sz="1400" b="1" cap="all" baseline="0">
                <a:solidFill>
                  <a:schemeClr val="tx2"/>
                </a:solidFill>
              </a:defRPr>
            </a:lvl7pPr>
            <a:lvl8pPr marL="0" indent="0" algn="ctr">
              <a:lnSpc>
                <a:spcPct val="80000"/>
              </a:lnSpc>
              <a:spcBef>
                <a:spcPts val="0"/>
              </a:spcBef>
              <a:buFontTx/>
              <a:buNone/>
              <a:defRPr sz="1400" b="1" cap="all" baseline="0">
                <a:solidFill>
                  <a:schemeClr val="tx2"/>
                </a:solidFill>
              </a:defRPr>
            </a:lvl8pPr>
            <a:lvl9pPr marL="0" indent="0" algn="ctr">
              <a:lnSpc>
                <a:spcPct val="80000"/>
              </a:lnSpc>
              <a:spcBef>
                <a:spcPts val="0"/>
              </a:spcBef>
              <a:buFontTx/>
              <a:buNone/>
              <a:defRPr sz="1400" b="1" cap="all" baseline="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[00 Month 0000]</a:t>
            </a:r>
          </a:p>
        </p:txBody>
      </p:sp>
      <p:sp>
        <p:nvSpPr>
          <p:cNvPr id="8" name="Picture Placeholder 1">
            <a:extLst>
              <a:ext uri="{FF2B5EF4-FFF2-40B4-BE49-F238E27FC236}">
                <a16:creationId xmlns:a16="http://schemas.microsoft.com/office/drawing/2014/main" id="{8E6E8A69-C223-03F6-0188-F702F9396EB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31520" y="2363724"/>
            <a:ext cx="1508760" cy="1508760"/>
          </a:xfrm>
          <a:blipFill>
            <a:blip r:embed="rId3"/>
            <a:stretch>
              <a:fillRect/>
            </a:stretch>
          </a:blipFill>
        </p:spPr>
        <p:txBody>
          <a:bodyPr anchor="ctr" anchorCtr="0"/>
          <a:lstStyle>
            <a:lvl1pPr marL="0" indent="0" algn="ctr">
              <a:buFontTx/>
              <a:buNone/>
              <a:defRPr sz="1000"/>
            </a:lvl1pPr>
          </a:lstStyle>
          <a:p>
            <a:r>
              <a:rPr lang="en-US"/>
              <a:t>[Insignia]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43CFB92C-6214-A12D-BE9B-0AE7E565F03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31520" y="4005072"/>
            <a:ext cx="1508760" cy="457200"/>
          </a:xfrm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1000" b="1" cap="all" baseline="0"/>
            </a:lvl1pPr>
            <a:lvl2pPr marL="0" indent="0" algn="ctr">
              <a:spcBef>
                <a:spcPts val="0"/>
              </a:spcBef>
              <a:buFontTx/>
              <a:buNone/>
              <a:defRPr sz="1000" b="1" cap="all" baseline="0"/>
            </a:lvl2pPr>
            <a:lvl3pPr marL="0" indent="0" algn="ctr">
              <a:spcBef>
                <a:spcPts val="0"/>
              </a:spcBef>
              <a:buFontTx/>
              <a:buNone/>
              <a:defRPr sz="1000" b="1" cap="all" baseline="0"/>
            </a:lvl3pPr>
            <a:lvl4pPr marL="0" indent="0" algn="ctr">
              <a:spcBef>
                <a:spcPts val="0"/>
              </a:spcBef>
              <a:buFontTx/>
              <a:buNone/>
              <a:defRPr sz="1000" b="1" cap="all" baseline="0"/>
            </a:lvl4pPr>
            <a:lvl5pPr marL="0" indent="0" algn="ctr">
              <a:spcBef>
                <a:spcPts val="0"/>
              </a:spcBef>
              <a:buFontTx/>
              <a:buNone/>
              <a:defRPr sz="1000" b="1" cap="all" baseline="0"/>
            </a:lvl5pPr>
            <a:lvl6pPr marL="0" indent="0" algn="ctr">
              <a:spcBef>
                <a:spcPts val="0"/>
              </a:spcBef>
              <a:buFontTx/>
              <a:buNone/>
              <a:defRPr sz="1000" b="1" cap="all" baseline="0"/>
            </a:lvl6pPr>
            <a:lvl7pPr marL="0" indent="0" algn="ctr">
              <a:spcBef>
                <a:spcPts val="0"/>
              </a:spcBef>
              <a:buFontTx/>
              <a:buNone/>
              <a:defRPr sz="1000" b="1" cap="all" baseline="0"/>
            </a:lvl7pPr>
            <a:lvl8pPr marL="0" indent="0" algn="ctr">
              <a:spcBef>
                <a:spcPts val="0"/>
              </a:spcBef>
              <a:buFontTx/>
              <a:buNone/>
              <a:defRPr sz="1000" b="1" cap="all" baseline="0"/>
            </a:lvl8pPr>
            <a:lvl9pPr marL="0" indent="0" algn="ctr">
              <a:spcBef>
                <a:spcPts val="0"/>
              </a:spcBef>
              <a:buFontTx/>
              <a:buNone/>
              <a:defRPr sz="1000" b="1" cap="all" baseline="0"/>
            </a:lvl9pPr>
          </a:lstStyle>
          <a:p>
            <a:r>
              <a:rPr lang="en-US"/>
              <a:t>U.S. Army contracting command</a:t>
            </a:r>
          </a:p>
          <a:p>
            <a:r>
              <a:rPr lang="en-US"/>
              <a:t>Detroit arsenal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FD3628D-2995-081C-3DF5-F77E296AFBB2}"/>
              </a:ext>
            </a:extLst>
          </p:cNvPr>
          <p:cNvSpPr txBox="1"/>
          <p:nvPr userDrawn="1"/>
        </p:nvSpPr>
        <p:spPr>
          <a:xfrm>
            <a:off x="6089904" y="6659594"/>
            <a:ext cx="457201" cy="198406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0" indent="0" algn="ctr">
              <a:lnSpc>
                <a:spcPct val="95000"/>
              </a:lnSpc>
              <a:spcBef>
                <a:spcPts val="1000"/>
              </a:spcBef>
              <a:buSzPct val="100000"/>
              <a:buFont typeface="Arial"/>
              <a:buNone/>
            </a:pPr>
            <a:r>
              <a:rPr lang="en-US" sz="1100" dirty="0">
                <a:latin typeface="+mj-lt"/>
              </a:rPr>
              <a:t>DISTRIBUTION STATEMENT A: Approved for Public Release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EBFB774-BBA8-C1ED-061D-1D91F967AA5B}"/>
              </a:ext>
            </a:extLst>
          </p:cNvPr>
          <p:cNvSpPr txBox="1"/>
          <p:nvPr userDrawn="1"/>
        </p:nvSpPr>
        <p:spPr>
          <a:xfrm>
            <a:off x="6089903" y="7763"/>
            <a:ext cx="457201" cy="198406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0" indent="0" algn="ctr">
              <a:lnSpc>
                <a:spcPct val="95000"/>
              </a:lnSpc>
              <a:spcBef>
                <a:spcPts val="1000"/>
              </a:spcBef>
              <a:buSzPct val="100000"/>
              <a:buFont typeface="Arial"/>
              <a:buNone/>
            </a:pPr>
            <a:r>
              <a:rPr lang="en-US" sz="1100" dirty="0">
                <a:latin typeface="+mj-lt"/>
              </a:rPr>
              <a:t>DISTRIBUTION STATEMENT A: Approved for Public Release</a:t>
            </a:r>
          </a:p>
        </p:txBody>
      </p:sp>
    </p:spTree>
    <p:extLst>
      <p:ext uri="{BB962C8B-B14F-4D97-AF65-F5344CB8AC3E}">
        <p14:creationId xmlns:p14="http://schemas.microsoft.com/office/powerpoint/2010/main" val="374100651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U.S. Army" descr="U.S. Army">
            <a:extLst>
              <a:ext uri="{FF2B5EF4-FFF2-40B4-BE49-F238E27FC236}">
                <a16:creationId xmlns:a16="http://schemas.microsoft.com/office/drawing/2014/main" id="{41124F8A-8778-6EC1-1E85-268777D527F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black">
          <a:xfrm>
            <a:off x="244899" y="112631"/>
            <a:ext cx="3246120" cy="1225808"/>
          </a:xfrm>
          <a:prstGeom prst="rect">
            <a:avLst/>
          </a:prstGeom>
          <a:noFill/>
        </p:spPr>
      </p:pic>
      <p:grpSp>
        <p:nvGrpSpPr>
          <p:cNvPr id="6" name="Group">
            <a:extLst>
              <a:ext uri="{FF2B5EF4-FFF2-40B4-BE49-F238E27FC236}">
                <a16:creationId xmlns:a16="http://schemas.microsoft.com/office/drawing/2014/main" id="{6F4FA687-F60B-BC3A-D7A8-6F4523AF63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548219" y="2194560"/>
            <a:ext cx="7173382" cy="2377440"/>
            <a:chOff x="411163" y="2240280"/>
            <a:chExt cx="6446837" cy="2377440"/>
          </a:xfrm>
        </p:grpSpPr>
        <p:sp>
          <p:nvSpPr>
            <p:cNvPr id="10" name="Rectangle">
              <a:extLst>
                <a:ext uri="{FF2B5EF4-FFF2-40B4-BE49-F238E27FC236}">
                  <a16:creationId xmlns:a16="http://schemas.microsoft.com/office/drawing/2014/main" id="{BF21F3A3-93C1-5149-0930-09CBE88BD3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411163" y="2240280"/>
              <a:ext cx="6446837" cy="2377440"/>
            </a:xfrm>
            <a:prstGeom prst="rect">
              <a:avLst/>
            </a:prstGeom>
            <a:noFill/>
            <a:ln w="19050" cap="flat">
              <a:solidFill>
                <a:srgbClr val="221F20"/>
              </a:solidFill>
              <a:miter lim="800000"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rgbClr val="00000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00000"/>
                </a:lnSpc>
              </a:pPr>
              <a:endParaRPr lang="en-US" sz="1600"/>
            </a:p>
          </p:txBody>
        </p:sp>
        <p:cxnSp>
          <p:nvCxnSpPr>
            <p:cNvPr id="12" name="Line">
              <a:extLst>
                <a:ext uri="{FF2B5EF4-FFF2-40B4-BE49-F238E27FC236}">
                  <a16:creationId xmlns:a16="http://schemas.microsoft.com/office/drawing/2014/main" id="{7EE4A926-6B61-0880-E206-8C2FB773EA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411163" y="3931920"/>
              <a:ext cx="6446837" cy="0"/>
            </a:xfrm>
            <a:prstGeom prst="line">
              <a:avLst/>
            </a:prstGeom>
            <a:ln w="19050" cap="flat">
              <a:solidFill>
                <a:srgbClr val="221F20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rgbClr val="000000"/>
            </a:effectRef>
            <a:fontRef idx="minor">
              <a:schemeClr val="lt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4399" y="2423160"/>
            <a:ext cx="6429375" cy="1325880"/>
          </a:xfrm>
          <a:prstGeom prst="rect">
            <a:avLst/>
          </a:prstGeom>
        </p:spPr>
        <p:txBody>
          <a:bodyPr anchor="t" anchorCtr="0"/>
          <a:lstStyle>
            <a:lvl1pPr algn="l">
              <a:lnSpc>
                <a:spcPct val="8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[Presentation title]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14400" y="4005072"/>
            <a:ext cx="6429374" cy="457200"/>
          </a:xfrm>
        </p:spPr>
        <p:txBody>
          <a:bodyPr anchor="ctr" anchorCtr="0"/>
          <a:lstStyle>
            <a:lvl1pPr marL="0" indent="0" algn="l">
              <a:spcBef>
                <a:spcPts val="0"/>
              </a:spcBef>
              <a:buNone/>
              <a:defRPr sz="1200" b="1">
                <a:solidFill>
                  <a:schemeClr val="tx2"/>
                </a:solidFill>
              </a:defRPr>
            </a:lvl1pPr>
            <a:lvl2pPr marL="0" indent="0" algn="l">
              <a:spcBef>
                <a:spcPts val="0"/>
              </a:spcBef>
              <a:buNone/>
              <a:defRPr sz="1200" b="1">
                <a:solidFill>
                  <a:schemeClr val="tx2"/>
                </a:solidFill>
              </a:defRPr>
            </a:lvl2pPr>
            <a:lvl3pPr marL="0" indent="0" algn="l">
              <a:spcBef>
                <a:spcPts val="0"/>
              </a:spcBef>
              <a:buNone/>
              <a:defRPr sz="1200" b="1">
                <a:solidFill>
                  <a:schemeClr val="tx2"/>
                </a:solidFill>
              </a:defRPr>
            </a:lvl3pPr>
            <a:lvl4pPr marL="0" indent="0" algn="l">
              <a:spcBef>
                <a:spcPts val="0"/>
              </a:spcBef>
              <a:buNone/>
              <a:defRPr sz="1200" b="1">
                <a:solidFill>
                  <a:schemeClr val="tx2"/>
                </a:solidFill>
              </a:defRPr>
            </a:lvl4pPr>
            <a:lvl5pPr marL="0" indent="0" algn="l">
              <a:spcBef>
                <a:spcPts val="0"/>
              </a:spcBef>
              <a:buNone/>
              <a:defRPr sz="1200" b="1">
                <a:solidFill>
                  <a:schemeClr val="tx2"/>
                </a:solidFill>
              </a:defRPr>
            </a:lvl5pPr>
            <a:lvl6pPr marL="0" indent="0" algn="l">
              <a:spcBef>
                <a:spcPts val="0"/>
              </a:spcBef>
              <a:buNone/>
              <a:defRPr sz="1200" b="1">
                <a:solidFill>
                  <a:schemeClr val="tx2"/>
                </a:solidFill>
              </a:defRPr>
            </a:lvl6pPr>
            <a:lvl7pPr marL="0" indent="0" algn="l">
              <a:spcBef>
                <a:spcPts val="0"/>
              </a:spcBef>
              <a:buNone/>
              <a:defRPr sz="1200" b="1">
                <a:solidFill>
                  <a:schemeClr val="tx2"/>
                </a:solidFill>
              </a:defRPr>
            </a:lvl7pPr>
            <a:lvl8pPr marL="0" indent="0" algn="l">
              <a:spcBef>
                <a:spcPts val="0"/>
              </a:spcBef>
              <a:buNone/>
              <a:defRPr sz="1200" b="1">
                <a:solidFill>
                  <a:schemeClr val="tx2"/>
                </a:solidFill>
              </a:defRPr>
            </a:lvl8pPr>
            <a:lvl9pPr marL="0" indent="0" algn="l">
              <a:spcBef>
                <a:spcPts val="0"/>
              </a:spcBef>
              <a:buNone/>
              <a:defRPr sz="1200" b="1">
                <a:solidFill>
                  <a:schemeClr val="tx2"/>
                </a:solidFill>
              </a:defRPr>
            </a:lvl9pPr>
          </a:lstStyle>
          <a:p>
            <a:r>
              <a:rPr lang="en-US"/>
              <a:t>[Presentation subtitle/description]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ED50DFB-250C-0C50-4AD6-9707274183C4}"/>
              </a:ext>
            </a:extLst>
          </p:cNvPr>
          <p:cNvSpPr txBox="1"/>
          <p:nvPr userDrawn="1"/>
        </p:nvSpPr>
        <p:spPr>
          <a:xfrm>
            <a:off x="5867400" y="37961"/>
            <a:ext cx="457201" cy="198406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0" indent="0" algn="ctr">
              <a:lnSpc>
                <a:spcPct val="95000"/>
              </a:lnSpc>
              <a:spcBef>
                <a:spcPts val="1000"/>
              </a:spcBef>
              <a:buSzPct val="100000"/>
              <a:buFont typeface="Arial"/>
              <a:buNone/>
            </a:pPr>
            <a:r>
              <a:rPr lang="en-US" sz="1100">
                <a:latin typeface="+mj-lt"/>
              </a:rPr>
              <a:t>UNCLASSIFIED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5505357-37F1-8112-43A3-1966852C3422}"/>
              </a:ext>
            </a:extLst>
          </p:cNvPr>
          <p:cNvSpPr txBox="1"/>
          <p:nvPr userDrawn="1"/>
        </p:nvSpPr>
        <p:spPr>
          <a:xfrm>
            <a:off x="5867400" y="6661324"/>
            <a:ext cx="457201" cy="198406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0" indent="0" algn="ctr">
              <a:lnSpc>
                <a:spcPct val="95000"/>
              </a:lnSpc>
              <a:spcBef>
                <a:spcPts val="1000"/>
              </a:spcBef>
              <a:buSzPct val="100000"/>
              <a:buFont typeface="Arial"/>
              <a:buNone/>
            </a:pPr>
            <a:r>
              <a:rPr lang="en-US" sz="1100">
                <a:latin typeface="+mj-lt"/>
              </a:rPr>
              <a:t>UNCLASSIFIED</a:t>
            </a:r>
          </a:p>
        </p:txBody>
      </p:sp>
    </p:spTree>
    <p:extLst>
      <p:ext uri="{BB962C8B-B14F-4D97-AF65-F5344CB8AC3E}">
        <p14:creationId xmlns:p14="http://schemas.microsoft.com/office/powerpoint/2010/main" val="33794106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Insignia - 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U.S. Army" descr="U.S. Army">
            <a:extLst>
              <a:ext uri="{FF2B5EF4-FFF2-40B4-BE49-F238E27FC236}">
                <a16:creationId xmlns:a16="http://schemas.microsoft.com/office/drawing/2014/main" id="{F8157770-18CE-21A2-A4BB-8319D0B22D5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black">
          <a:xfrm>
            <a:off x="244899" y="112631"/>
            <a:ext cx="3246120" cy="1225808"/>
          </a:xfrm>
          <a:prstGeom prst="rect">
            <a:avLst/>
          </a:prstGeom>
          <a:noFill/>
        </p:spPr>
      </p:pic>
      <p:grpSp>
        <p:nvGrpSpPr>
          <p:cNvPr id="13" name="Group">
            <a:extLst>
              <a:ext uri="{FF2B5EF4-FFF2-40B4-BE49-F238E27FC236}">
                <a16:creationId xmlns:a16="http://schemas.microsoft.com/office/drawing/2014/main" id="{E661702F-7A31-C9F2-1DA2-BC4D8AD9B680}"/>
              </a:ext>
            </a:extLst>
          </p:cNvPr>
          <p:cNvGrpSpPr/>
          <p:nvPr userDrawn="1"/>
        </p:nvGrpSpPr>
        <p:grpSpPr>
          <a:xfrm>
            <a:off x="548220" y="2194560"/>
            <a:ext cx="9665755" cy="2377440"/>
            <a:chOff x="548220" y="2194560"/>
            <a:chExt cx="9665755" cy="2377440"/>
          </a:xfrm>
        </p:grpSpPr>
        <p:sp>
          <p:nvSpPr>
            <p:cNvPr id="14" name="Rectangle">
              <a:extLst>
                <a:ext uri="{FF2B5EF4-FFF2-40B4-BE49-F238E27FC236}">
                  <a16:creationId xmlns:a16="http://schemas.microsoft.com/office/drawing/2014/main" id="{887033D3-49DB-1942-8EFE-495221423D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548220" y="2194560"/>
              <a:ext cx="9665755" cy="2377440"/>
            </a:xfrm>
            <a:prstGeom prst="rect">
              <a:avLst/>
            </a:prstGeom>
            <a:noFill/>
            <a:ln w="19050" cap="flat">
              <a:solidFill>
                <a:srgbClr val="221F20"/>
              </a:solidFill>
              <a:miter lim="800000"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rgbClr val="00000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00000"/>
                </a:lnSpc>
              </a:pPr>
              <a:endParaRPr lang="en-US" sz="1600"/>
            </a:p>
          </p:txBody>
        </p:sp>
        <p:cxnSp>
          <p:nvCxnSpPr>
            <p:cNvPr id="16" name="Line">
              <a:extLst>
                <a:ext uri="{FF2B5EF4-FFF2-40B4-BE49-F238E27FC236}">
                  <a16:creationId xmlns:a16="http://schemas.microsoft.com/office/drawing/2014/main" id="{1D34E67B-C99D-96C0-F067-D25469848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2423055" y="2194560"/>
              <a:ext cx="0" cy="2377440"/>
            </a:xfrm>
            <a:prstGeom prst="line">
              <a:avLst/>
            </a:prstGeom>
            <a:ln w="19050" cap="flat">
              <a:solidFill>
                <a:srgbClr val="221F20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rgbClr val="000000"/>
            </a:effectRef>
            <a:fontRef idx="minor">
              <a:schemeClr val="lt1"/>
            </a:fontRef>
          </p:style>
        </p:cxnSp>
        <p:cxnSp>
          <p:nvCxnSpPr>
            <p:cNvPr id="17" name="Line">
              <a:extLst>
                <a:ext uri="{FF2B5EF4-FFF2-40B4-BE49-F238E27FC236}">
                  <a16:creationId xmlns:a16="http://schemas.microsoft.com/office/drawing/2014/main" id="{1A27B5D3-FEDD-CFBD-8887-873D7792AD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2423055" y="3886200"/>
              <a:ext cx="7790920" cy="0"/>
            </a:xfrm>
            <a:prstGeom prst="line">
              <a:avLst/>
            </a:prstGeom>
            <a:ln w="19050" cap="flat">
              <a:solidFill>
                <a:srgbClr val="221F20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rgbClr val="000000"/>
            </a:effectRef>
            <a:fontRef idx="minor">
              <a:schemeClr val="lt1"/>
            </a:fontRef>
          </p:style>
        </p:cxnSp>
        <p:cxnSp>
          <p:nvCxnSpPr>
            <p:cNvPr id="18" name="Line">
              <a:extLst>
                <a:ext uri="{FF2B5EF4-FFF2-40B4-BE49-F238E27FC236}">
                  <a16:creationId xmlns:a16="http://schemas.microsoft.com/office/drawing/2014/main" id="{D0F32B29-F291-5C20-3B4F-9FF42D74BC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351776" y="3886200"/>
              <a:ext cx="0" cy="685800"/>
            </a:xfrm>
            <a:prstGeom prst="line">
              <a:avLst/>
            </a:prstGeom>
            <a:ln w="19050" cap="flat">
              <a:solidFill>
                <a:srgbClr val="221F20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rgbClr val="000000"/>
            </a:effectRef>
            <a:fontRef idx="minor">
              <a:schemeClr val="lt1"/>
            </a:fontRef>
          </p:style>
        </p:cxnSp>
      </p:grpSp>
      <p:sp>
        <p:nvSpPr>
          <p:cNvPr id="7" name="Picture Placeholder 1">
            <a:extLst>
              <a:ext uri="{FF2B5EF4-FFF2-40B4-BE49-F238E27FC236}">
                <a16:creationId xmlns:a16="http://schemas.microsoft.com/office/drawing/2014/main" id="{AE35AAB2-FA15-2F55-A163-9EC121733B0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31520" y="2377440"/>
            <a:ext cx="1508760" cy="1508760"/>
          </a:xfrm>
          <a:noFill/>
        </p:spPr>
        <p:txBody>
          <a:bodyPr anchor="ctr" anchorCtr="0"/>
          <a:lstStyle>
            <a:lvl1pPr marL="0" indent="0" algn="ctr">
              <a:buFontTx/>
              <a:buNone/>
              <a:defRPr sz="1000"/>
            </a:lvl1pPr>
          </a:lstStyle>
          <a:p>
            <a:r>
              <a:rPr lang="en-US"/>
              <a:t>[Insignia]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074A305-D2F3-922C-9677-49EB48AA1C0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31520" y="4005072"/>
            <a:ext cx="1508760" cy="457200"/>
          </a:xfrm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1000" b="1" cap="all" baseline="0"/>
            </a:lvl1pPr>
            <a:lvl2pPr marL="0" indent="0" algn="ctr">
              <a:spcBef>
                <a:spcPts val="0"/>
              </a:spcBef>
              <a:buFontTx/>
              <a:buNone/>
              <a:defRPr sz="1000" b="1" cap="all" baseline="0"/>
            </a:lvl2pPr>
            <a:lvl3pPr marL="0" indent="0" algn="ctr">
              <a:spcBef>
                <a:spcPts val="0"/>
              </a:spcBef>
              <a:buFontTx/>
              <a:buNone/>
              <a:defRPr sz="1000" b="1" cap="all" baseline="0"/>
            </a:lvl3pPr>
            <a:lvl4pPr marL="0" indent="0" algn="ctr">
              <a:spcBef>
                <a:spcPts val="0"/>
              </a:spcBef>
              <a:buFontTx/>
              <a:buNone/>
              <a:defRPr sz="1000" b="1" cap="all" baseline="0"/>
            </a:lvl4pPr>
            <a:lvl5pPr marL="0" indent="0" algn="ctr">
              <a:spcBef>
                <a:spcPts val="0"/>
              </a:spcBef>
              <a:buFontTx/>
              <a:buNone/>
              <a:defRPr sz="1000" b="1" cap="all" baseline="0"/>
            </a:lvl5pPr>
            <a:lvl6pPr marL="0" indent="0" algn="ctr">
              <a:spcBef>
                <a:spcPts val="0"/>
              </a:spcBef>
              <a:buFontTx/>
              <a:buNone/>
              <a:defRPr sz="1000" b="1" cap="all" baseline="0"/>
            </a:lvl6pPr>
            <a:lvl7pPr marL="0" indent="0" algn="ctr">
              <a:spcBef>
                <a:spcPts val="0"/>
              </a:spcBef>
              <a:buFontTx/>
              <a:buNone/>
              <a:defRPr sz="1000" b="1" cap="all" baseline="0"/>
            </a:lvl7pPr>
            <a:lvl8pPr marL="0" indent="0" algn="ctr">
              <a:spcBef>
                <a:spcPts val="0"/>
              </a:spcBef>
              <a:buFontTx/>
              <a:buNone/>
              <a:defRPr sz="1000" b="1" cap="all" baseline="0"/>
            </a:lvl8pPr>
            <a:lvl9pPr marL="0" indent="0" algn="ctr">
              <a:spcBef>
                <a:spcPts val="0"/>
              </a:spcBef>
              <a:buFontTx/>
              <a:buNone/>
              <a:defRPr sz="1000" b="1" cap="all" baseline="0"/>
            </a:lvl9pPr>
          </a:lstStyle>
          <a:p>
            <a:r>
              <a:rPr lang="en-US"/>
              <a:t>U.S. Army contracting command</a:t>
            </a:r>
          </a:p>
          <a:p>
            <a:r>
              <a:rPr lang="en-US"/>
              <a:t>Detroit arsenal</a:t>
            </a:r>
          </a:p>
        </p:txBody>
      </p:sp>
      <p:sp>
        <p:nvSpPr>
          <p:cNvPr id="2" name="Title 3"/>
          <p:cNvSpPr>
            <a:spLocks noGrp="1"/>
          </p:cNvSpPr>
          <p:nvPr>
            <p:ph type="ctrTitle" hasCustomPrompt="1"/>
          </p:nvPr>
        </p:nvSpPr>
        <p:spPr>
          <a:xfrm>
            <a:off x="2788922" y="2423160"/>
            <a:ext cx="7059168" cy="1325880"/>
          </a:xfrm>
          <a:prstGeom prst="rect">
            <a:avLst/>
          </a:prstGeom>
        </p:spPr>
        <p:txBody>
          <a:bodyPr anchor="t" anchorCtr="0"/>
          <a:lstStyle>
            <a:lvl1pPr algn="l">
              <a:lnSpc>
                <a:spcPct val="8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[Presentation title]</a:t>
            </a:r>
          </a:p>
        </p:txBody>
      </p:sp>
      <p:sp>
        <p:nvSpPr>
          <p:cNvPr id="3" name="Subtitle 4"/>
          <p:cNvSpPr>
            <a:spLocks noGrp="1"/>
          </p:cNvSpPr>
          <p:nvPr>
            <p:ph type="subTitle" idx="1" hasCustomPrompt="1"/>
          </p:nvPr>
        </p:nvSpPr>
        <p:spPr>
          <a:xfrm>
            <a:off x="2788921" y="4005072"/>
            <a:ext cx="4187952" cy="457200"/>
          </a:xfrm>
        </p:spPr>
        <p:txBody>
          <a:bodyPr anchor="ctr" anchorCtr="0"/>
          <a:lstStyle>
            <a:lvl1pPr marL="0" indent="0" algn="l">
              <a:spcBef>
                <a:spcPts val="0"/>
              </a:spcBef>
              <a:buNone/>
              <a:defRPr sz="1200" b="1">
                <a:solidFill>
                  <a:schemeClr val="tx2"/>
                </a:solidFill>
              </a:defRPr>
            </a:lvl1pPr>
            <a:lvl2pPr marL="0" indent="0" algn="l">
              <a:spcBef>
                <a:spcPts val="0"/>
              </a:spcBef>
              <a:buNone/>
              <a:defRPr sz="1200" b="1">
                <a:solidFill>
                  <a:schemeClr val="tx2"/>
                </a:solidFill>
              </a:defRPr>
            </a:lvl2pPr>
            <a:lvl3pPr marL="0" indent="0" algn="l">
              <a:spcBef>
                <a:spcPts val="0"/>
              </a:spcBef>
              <a:buNone/>
              <a:defRPr sz="1200" b="1">
                <a:solidFill>
                  <a:schemeClr val="tx2"/>
                </a:solidFill>
              </a:defRPr>
            </a:lvl3pPr>
            <a:lvl4pPr marL="0" indent="0" algn="l">
              <a:spcBef>
                <a:spcPts val="0"/>
              </a:spcBef>
              <a:buNone/>
              <a:defRPr sz="1200" b="1">
                <a:solidFill>
                  <a:schemeClr val="tx2"/>
                </a:solidFill>
              </a:defRPr>
            </a:lvl4pPr>
            <a:lvl5pPr marL="0" indent="0" algn="l">
              <a:spcBef>
                <a:spcPts val="0"/>
              </a:spcBef>
              <a:buNone/>
              <a:defRPr sz="1200" b="1">
                <a:solidFill>
                  <a:schemeClr val="tx2"/>
                </a:solidFill>
              </a:defRPr>
            </a:lvl5pPr>
            <a:lvl6pPr marL="0" indent="0" algn="l">
              <a:spcBef>
                <a:spcPts val="0"/>
              </a:spcBef>
              <a:buNone/>
              <a:defRPr sz="1200" b="1">
                <a:solidFill>
                  <a:schemeClr val="tx2"/>
                </a:solidFill>
              </a:defRPr>
            </a:lvl6pPr>
            <a:lvl7pPr marL="0" indent="0" algn="l">
              <a:spcBef>
                <a:spcPts val="0"/>
              </a:spcBef>
              <a:buNone/>
              <a:defRPr sz="1200" b="1">
                <a:solidFill>
                  <a:schemeClr val="tx2"/>
                </a:solidFill>
              </a:defRPr>
            </a:lvl7pPr>
            <a:lvl8pPr marL="0" indent="0" algn="l">
              <a:spcBef>
                <a:spcPts val="0"/>
              </a:spcBef>
              <a:buNone/>
              <a:defRPr sz="1200" b="1">
                <a:solidFill>
                  <a:schemeClr val="tx2"/>
                </a:solidFill>
              </a:defRPr>
            </a:lvl8pPr>
            <a:lvl9pPr marL="0" indent="0" algn="l">
              <a:spcBef>
                <a:spcPts val="0"/>
              </a:spcBef>
              <a:buNone/>
              <a:defRPr sz="1200" b="1">
                <a:solidFill>
                  <a:schemeClr val="tx2"/>
                </a:solidFill>
              </a:defRPr>
            </a:lvl9pPr>
          </a:lstStyle>
          <a:p>
            <a:r>
              <a:rPr lang="en-US"/>
              <a:t>[Presentation subtitle/description]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97FD1123-ADF1-24AE-2B33-8CDACB9D1DC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717536" y="4005072"/>
            <a:ext cx="2130680" cy="457200"/>
          </a:xfrm>
        </p:spPr>
        <p:txBody>
          <a:bodyPr anchor="ctr" anchorCtr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FontTx/>
              <a:buNone/>
              <a:defRPr sz="1400" b="1" cap="all" baseline="0">
                <a:solidFill>
                  <a:schemeClr val="tx2"/>
                </a:solidFill>
              </a:defRPr>
            </a:lvl1pPr>
            <a:lvl2pPr marL="0" indent="0" algn="ctr">
              <a:lnSpc>
                <a:spcPct val="80000"/>
              </a:lnSpc>
              <a:spcBef>
                <a:spcPts val="0"/>
              </a:spcBef>
              <a:buFontTx/>
              <a:buNone/>
              <a:defRPr sz="1400" b="1" cap="all" baseline="0">
                <a:solidFill>
                  <a:schemeClr val="tx2"/>
                </a:solidFill>
              </a:defRPr>
            </a:lvl2pPr>
            <a:lvl3pPr marL="0" indent="0" algn="ctr">
              <a:lnSpc>
                <a:spcPct val="80000"/>
              </a:lnSpc>
              <a:spcBef>
                <a:spcPts val="0"/>
              </a:spcBef>
              <a:buFontTx/>
              <a:buNone/>
              <a:defRPr sz="1400" b="1" cap="all" baseline="0">
                <a:solidFill>
                  <a:schemeClr val="tx2"/>
                </a:solidFill>
              </a:defRPr>
            </a:lvl3pPr>
            <a:lvl4pPr marL="0" indent="0" algn="ctr">
              <a:lnSpc>
                <a:spcPct val="80000"/>
              </a:lnSpc>
              <a:spcBef>
                <a:spcPts val="0"/>
              </a:spcBef>
              <a:buFontTx/>
              <a:buNone/>
              <a:defRPr sz="1400" b="1" cap="all" baseline="0">
                <a:solidFill>
                  <a:schemeClr val="tx2"/>
                </a:solidFill>
              </a:defRPr>
            </a:lvl4pPr>
            <a:lvl5pPr marL="0" indent="0" algn="ctr">
              <a:lnSpc>
                <a:spcPct val="80000"/>
              </a:lnSpc>
              <a:spcBef>
                <a:spcPts val="0"/>
              </a:spcBef>
              <a:buFontTx/>
              <a:buNone/>
              <a:defRPr sz="1400" b="1" cap="all" baseline="0">
                <a:solidFill>
                  <a:schemeClr val="tx2"/>
                </a:solidFill>
              </a:defRPr>
            </a:lvl5pPr>
            <a:lvl6pPr marL="0" indent="0" algn="ctr">
              <a:lnSpc>
                <a:spcPct val="80000"/>
              </a:lnSpc>
              <a:spcBef>
                <a:spcPts val="0"/>
              </a:spcBef>
              <a:buFontTx/>
              <a:buNone/>
              <a:defRPr sz="1400" b="1" cap="all" baseline="0">
                <a:solidFill>
                  <a:schemeClr val="tx2"/>
                </a:solidFill>
              </a:defRPr>
            </a:lvl6pPr>
            <a:lvl7pPr marL="0" indent="0" algn="ctr">
              <a:lnSpc>
                <a:spcPct val="80000"/>
              </a:lnSpc>
              <a:spcBef>
                <a:spcPts val="0"/>
              </a:spcBef>
              <a:buFontTx/>
              <a:buNone/>
              <a:defRPr sz="1400" b="1" cap="all" baseline="0">
                <a:solidFill>
                  <a:schemeClr val="tx2"/>
                </a:solidFill>
              </a:defRPr>
            </a:lvl7pPr>
            <a:lvl8pPr marL="0" indent="0" algn="ctr">
              <a:lnSpc>
                <a:spcPct val="80000"/>
              </a:lnSpc>
              <a:spcBef>
                <a:spcPts val="0"/>
              </a:spcBef>
              <a:buFontTx/>
              <a:buNone/>
              <a:defRPr sz="1400" b="1" cap="all" baseline="0">
                <a:solidFill>
                  <a:schemeClr val="tx2"/>
                </a:solidFill>
              </a:defRPr>
            </a:lvl8pPr>
            <a:lvl9pPr marL="0" indent="0" algn="ctr">
              <a:lnSpc>
                <a:spcPct val="80000"/>
              </a:lnSpc>
              <a:spcBef>
                <a:spcPts val="0"/>
              </a:spcBef>
              <a:buFontTx/>
              <a:buNone/>
              <a:defRPr sz="1400" b="1" cap="all" baseline="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[00 Month 0000]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5790BE-1206-A2F4-FA56-2E8A0D0846B7}"/>
              </a:ext>
            </a:extLst>
          </p:cNvPr>
          <p:cNvSpPr txBox="1"/>
          <p:nvPr userDrawn="1"/>
        </p:nvSpPr>
        <p:spPr>
          <a:xfrm>
            <a:off x="5867400" y="6661324"/>
            <a:ext cx="457201" cy="198406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0" indent="0" algn="ctr">
              <a:lnSpc>
                <a:spcPct val="95000"/>
              </a:lnSpc>
              <a:spcBef>
                <a:spcPts val="1000"/>
              </a:spcBef>
              <a:buSzPct val="100000"/>
              <a:buFont typeface="Arial"/>
              <a:buNone/>
            </a:pPr>
            <a:r>
              <a:rPr lang="en-US" sz="1100">
                <a:latin typeface="+mj-lt"/>
              </a:rPr>
              <a:t>UNCLASSIFIED</a:t>
            </a:r>
          </a:p>
        </p:txBody>
      </p:sp>
      <p:sp>
        <p:nvSpPr>
          <p:cNvPr id="6" name="Picture Placeholder 1">
            <a:extLst>
              <a:ext uri="{FF2B5EF4-FFF2-40B4-BE49-F238E27FC236}">
                <a16:creationId xmlns:a16="http://schemas.microsoft.com/office/drawing/2014/main" id="{C5CCE606-269F-D4B8-1917-5E73B6985E3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31520" y="2363724"/>
            <a:ext cx="1508760" cy="1508760"/>
          </a:xfrm>
          <a:blipFill>
            <a:blip r:embed="rId3"/>
            <a:stretch>
              <a:fillRect/>
            </a:stretch>
          </a:blipFill>
        </p:spPr>
        <p:txBody>
          <a:bodyPr anchor="ctr" anchorCtr="0"/>
          <a:lstStyle>
            <a:lvl1pPr marL="0" indent="0" algn="ctr">
              <a:buFontTx/>
              <a:buNone/>
              <a:defRPr sz="1000"/>
            </a:lvl1pPr>
          </a:lstStyle>
          <a:p>
            <a:r>
              <a:rPr lang="en-US"/>
              <a:t>[Insignia]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AB086CF-E732-0D3B-8DA6-BB1434F29EE0}"/>
              </a:ext>
            </a:extLst>
          </p:cNvPr>
          <p:cNvSpPr txBox="1"/>
          <p:nvPr userDrawn="1"/>
        </p:nvSpPr>
        <p:spPr>
          <a:xfrm>
            <a:off x="5867400" y="37961"/>
            <a:ext cx="457201" cy="198406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0" indent="0" algn="ctr">
              <a:lnSpc>
                <a:spcPct val="95000"/>
              </a:lnSpc>
              <a:spcBef>
                <a:spcPts val="1000"/>
              </a:spcBef>
              <a:buSzPct val="100000"/>
              <a:buFont typeface="Arial"/>
              <a:buNone/>
            </a:pPr>
            <a:r>
              <a:rPr lang="en-US" sz="1100">
                <a:latin typeface="+mj-lt"/>
              </a:rPr>
              <a:t>UNCLASSIFIED</a:t>
            </a:r>
          </a:p>
        </p:txBody>
      </p:sp>
    </p:spTree>
    <p:extLst>
      <p:ext uri="{BB962C8B-B14F-4D97-AF65-F5344CB8AC3E}">
        <p14:creationId xmlns:p14="http://schemas.microsoft.com/office/powerpoint/2010/main" val="34212509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48639" y="236367"/>
            <a:ext cx="8231293" cy="820625"/>
          </a:xfrm>
          <a:prstGeom prst="rect">
            <a:avLst/>
          </a:prstGeom>
        </p:spPr>
        <p:txBody>
          <a:bodyPr anchor="ctr"/>
          <a:lstStyle>
            <a:lvl1pPr>
              <a:defRPr>
                <a:latin typeface="G.I. 400" pitchFamily="2" charset="0"/>
              </a:defRPr>
            </a:lvl1pPr>
          </a:lstStyle>
          <a:p>
            <a:r>
              <a:rPr lang="en-US"/>
              <a:t>[Slide title]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640" y="1600198"/>
            <a:ext cx="6795136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298503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08" userDrawn="1">
          <p15:clr>
            <a:srgbClr val="A4A3A4"/>
          </p15:clr>
        </p15:guide>
        <p15:guide id="2" orient="horz" pos="3888" userDrawn="1">
          <p15:clr>
            <a:srgbClr val="A4A3A4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52EB3675-0BC8-F3A4-C60A-A7A53CACEFAC}"/>
              </a:ext>
            </a:extLst>
          </p:cNvPr>
          <p:cNvSpPr/>
          <p:nvPr userDrawn="1"/>
        </p:nvSpPr>
        <p:spPr>
          <a:xfrm>
            <a:off x="0" y="0"/>
            <a:ext cx="12192000" cy="1071418"/>
          </a:xfrm>
          <a:prstGeom prst="rect">
            <a:avLst/>
          </a:prstGeom>
          <a:ln>
            <a:noFill/>
            <a:miter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rgbClr val="FFFFFF"/>
          </a:fontRef>
        </p:style>
        <p:txBody>
          <a:bodyPr rtlCol="0" anchor="ctr"/>
          <a:lstStyle/>
          <a:p>
            <a:pPr algn="ctr">
              <a:lnSpc>
                <a:spcPct val="95000"/>
              </a:lnSpc>
            </a:pPr>
            <a:endParaRPr lang="en-US" sz="1700"/>
          </a:p>
        </p:txBody>
      </p:sp>
      <p:pic>
        <p:nvPicPr>
          <p:cNvPr id="14" name="Picture 13" descr="Logo&#10;&#10;AI-generated content may be incorrect.">
            <a:extLst>
              <a:ext uri="{FF2B5EF4-FFF2-40B4-BE49-F238E27FC236}">
                <a16:creationId xmlns:a16="http://schemas.microsoft.com/office/drawing/2014/main" id="{894AD6CF-085D-4AA0-EA5A-689A727A2B46}"/>
              </a:ext>
            </a:extLst>
          </p:cNvPr>
          <p:cNvPicPr>
            <a:picLocks noChangeAspect="1"/>
          </p:cNvPicPr>
          <p:nvPr userDrawn="1"/>
        </p:nvPicPr>
        <p:blipFill>
          <a:blip r:embed="rId34"/>
          <a:stretch>
            <a:fillRect/>
          </a:stretch>
        </p:blipFill>
        <p:spPr>
          <a:xfrm>
            <a:off x="10934976" y="118797"/>
            <a:ext cx="813075" cy="833823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616687D7-F9F0-E4C6-E685-0A0B27CE1949}"/>
              </a:ext>
            </a:extLst>
          </p:cNvPr>
          <p:cNvSpPr/>
          <p:nvPr userDrawn="1"/>
        </p:nvSpPr>
        <p:spPr>
          <a:xfrm>
            <a:off x="0" y="1148434"/>
            <a:ext cx="12192000" cy="117670"/>
          </a:xfrm>
          <a:prstGeom prst="rect">
            <a:avLst/>
          </a:prstGeom>
          <a:gradFill>
            <a:gsLst>
              <a:gs pos="25000">
                <a:schemeClr val="bg1"/>
              </a:gs>
              <a:gs pos="83000">
                <a:schemeClr val="bg2"/>
              </a:gs>
            </a:gsLst>
            <a:lin ang="10800000" scaled="1"/>
          </a:gradFill>
          <a:ln>
            <a:noFill/>
            <a:miter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rgbClr val="FFFFFF"/>
          </a:fontRef>
        </p:style>
        <p:txBody>
          <a:bodyPr rtlCol="0" anchor="ctr"/>
          <a:lstStyle/>
          <a:p>
            <a:pPr algn="ctr">
              <a:lnSpc>
                <a:spcPct val="95000"/>
              </a:lnSpc>
            </a:pPr>
            <a:endParaRPr lang="en-US" sz="1700">
              <a:solidFill>
                <a:schemeClr val="bg2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8639" y="190187"/>
            <a:ext cx="8231293" cy="82062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8639" y="1600198"/>
            <a:ext cx="11094720" cy="4572000"/>
          </a:xfrm>
          <a:prstGeom prst="rect">
            <a:avLst/>
          </a:prstGeom>
        </p:spPr>
        <p:txBody>
          <a:bodyPr vert="horz" lIns="0" tIns="0" rIns="0" bIns="0" spcCol="36576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Footer">
            <a:extLst>
              <a:ext uri="{FF2B5EF4-FFF2-40B4-BE49-F238E27FC236}">
                <a16:creationId xmlns:a16="http://schemas.microsoft.com/office/drawing/2014/main" id="{9C76A9CD-C9B5-B731-BE3F-35AB46865140}"/>
              </a:ext>
            </a:extLst>
          </p:cNvPr>
          <p:cNvSpPr txBox="1"/>
          <p:nvPr userDrawn="1"/>
        </p:nvSpPr>
        <p:spPr>
          <a:xfrm>
            <a:off x="548639" y="6263640"/>
            <a:ext cx="5365328" cy="182880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SzPct val="100000"/>
              <a:buFontTx/>
              <a:buNone/>
            </a:pPr>
            <a:r>
              <a:rPr lang="en-US" sz="700" b="0" cap="all" baseline="0">
                <a:solidFill>
                  <a:schemeClr val="tx2"/>
                </a:solidFill>
              </a:rPr>
              <a:t>Army contracting command- Detroit arsenal</a:t>
            </a:r>
          </a:p>
        </p:txBody>
      </p:sp>
      <p:sp>
        <p:nvSpPr>
          <p:cNvPr id="11" name="Slide Number">
            <a:extLst>
              <a:ext uri="{FF2B5EF4-FFF2-40B4-BE49-F238E27FC236}">
                <a16:creationId xmlns:a16="http://schemas.microsoft.com/office/drawing/2014/main" id="{0CF74B29-F57B-C813-2E4D-10FAD28D1106}"/>
              </a:ext>
            </a:extLst>
          </p:cNvPr>
          <p:cNvSpPr txBox="1">
            <a:spLocks/>
          </p:cNvSpPr>
          <p:nvPr userDrawn="1"/>
        </p:nvSpPr>
        <p:spPr>
          <a:xfrm>
            <a:off x="10583334" y="6263640"/>
            <a:ext cx="1060025" cy="182880"/>
          </a:xfrm>
          <a:prstGeom prst="rect">
            <a:avLst/>
          </a:prstGeom>
        </p:spPr>
        <p:txBody>
          <a:bodyPr vert="horz" wrap="none" lIns="0" tIns="0" rIns="0" bIns="0" rtlCol="0" anchor="b" anchorCtr="0">
            <a:no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7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8C732EE-6F85-C542-B0DE-2D911F843EA4}" type="slidenum">
              <a:rPr lang="en-US" sz="700" b="0" smtClean="0">
                <a:solidFill>
                  <a:schemeClr val="tx2"/>
                </a:solidFill>
                <a:latin typeface="+mj-lt"/>
              </a:rPr>
              <a:pPr/>
              <a:t>‹#›</a:t>
            </a:fld>
            <a:endParaRPr lang="en-US" sz="700" b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234FD6D-A73B-4B7E-7EE0-1E38A95483C6}"/>
              </a:ext>
            </a:extLst>
          </p:cNvPr>
          <p:cNvSpPr txBox="1"/>
          <p:nvPr userDrawn="1"/>
        </p:nvSpPr>
        <p:spPr>
          <a:xfrm>
            <a:off x="5867400" y="6661324"/>
            <a:ext cx="457201" cy="198406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0" indent="0" algn="ctr">
              <a:lnSpc>
                <a:spcPct val="95000"/>
              </a:lnSpc>
              <a:spcBef>
                <a:spcPts val="1000"/>
              </a:spcBef>
              <a:buSzPct val="100000"/>
              <a:buFont typeface="Arial"/>
              <a:buNone/>
            </a:pPr>
            <a:r>
              <a:rPr lang="en-US" sz="1100" dirty="0">
                <a:latin typeface="+mj-lt"/>
              </a:rPr>
              <a:t>DISTRIBUTION STATEMENT A. Approved for Public Release.</a:t>
            </a:r>
          </a:p>
          <a:p>
            <a:pPr marL="0" indent="0" algn="ctr">
              <a:lnSpc>
                <a:spcPct val="95000"/>
              </a:lnSpc>
              <a:spcBef>
                <a:spcPts val="1000"/>
              </a:spcBef>
              <a:buSzPct val="100000"/>
              <a:buFont typeface="Arial"/>
              <a:buNone/>
            </a:pPr>
            <a:endParaRPr lang="en-US" sz="1100" dirty="0"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40803DE-C46A-763A-5B92-561A076CB1AE}"/>
              </a:ext>
            </a:extLst>
          </p:cNvPr>
          <p:cNvSpPr txBox="1"/>
          <p:nvPr userDrawn="1"/>
        </p:nvSpPr>
        <p:spPr>
          <a:xfrm>
            <a:off x="5867400" y="37961"/>
            <a:ext cx="457201" cy="198406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0" indent="0" algn="ctr">
              <a:lnSpc>
                <a:spcPct val="95000"/>
              </a:lnSpc>
              <a:spcBef>
                <a:spcPts val="1000"/>
              </a:spcBef>
              <a:buSzPct val="100000"/>
              <a:buFont typeface="Arial"/>
              <a:buNone/>
            </a:pPr>
            <a:r>
              <a:rPr lang="en-US" sz="1100" dirty="0">
                <a:solidFill>
                  <a:schemeClr val="bg1"/>
                </a:solidFill>
                <a:latin typeface="+mj-lt"/>
              </a:rPr>
              <a:t>DISTRIBUTION STATEMENT A: Approved for Public Release</a:t>
            </a:r>
          </a:p>
        </p:txBody>
      </p:sp>
    </p:spTree>
    <p:extLst>
      <p:ext uri="{BB962C8B-B14F-4D97-AF65-F5344CB8AC3E}">
        <p14:creationId xmlns:p14="http://schemas.microsoft.com/office/powerpoint/2010/main" val="2530643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705" r:id="rId2"/>
    <p:sldLayoutId id="2147483707" r:id="rId3"/>
    <p:sldLayoutId id="2147483706" r:id="rId4"/>
    <p:sldLayoutId id="2147483661" r:id="rId5"/>
    <p:sldLayoutId id="2147483670" r:id="rId6"/>
    <p:sldLayoutId id="2147483672" r:id="rId7"/>
    <p:sldLayoutId id="2147483673" r:id="rId8"/>
    <p:sldLayoutId id="2147483662" r:id="rId9"/>
    <p:sldLayoutId id="2147483696" r:id="rId10"/>
    <p:sldLayoutId id="2147483664" r:id="rId11"/>
    <p:sldLayoutId id="2147483681" r:id="rId12"/>
    <p:sldLayoutId id="2147483702" r:id="rId13"/>
    <p:sldLayoutId id="2147483682" r:id="rId14"/>
    <p:sldLayoutId id="2147483683" r:id="rId15"/>
    <p:sldLayoutId id="2147483684" r:id="rId16"/>
    <p:sldLayoutId id="2147483704" r:id="rId17"/>
    <p:sldLayoutId id="2147483695" r:id="rId18"/>
    <p:sldLayoutId id="2147483690" r:id="rId19"/>
    <p:sldLayoutId id="2147483691" r:id="rId20"/>
    <p:sldLayoutId id="2147483692" r:id="rId21"/>
    <p:sldLayoutId id="2147483693" r:id="rId22"/>
    <p:sldLayoutId id="2147483694" r:id="rId23"/>
    <p:sldLayoutId id="2147483677" r:id="rId24"/>
    <p:sldLayoutId id="2147483680" r:id="rId25"/>
    <p:sldLayoutId id="2147483679" r:id="rId26"/>
    <p:sldLayoutId id="2147483666" r:id="rId27"/>
    <p:sldLayoutId id="2147483703" r:id="rId28"/>
    <p:sldLayoutId id="2147483667" r:id="rId29"/>
    <p:sldLayoutId id="2147483701" r:id="rId30"/>
    <p:sldLayoutId id="2147483669" r:id="rId31"/>
    <p:sldLayoutId id="2147483668" r:id="rId32"/>
  </p:sldLayoutIdLst>
  <p:hf sldNum="0"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3200" kern="1200" cap="all" baseline="0">
          <a:solidFill>
            <a:schemeClr val="bg1"/>
          </a:solidFill>
          <a:latin typeface="G.I. 400" pitchFamily="2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5000"/>
        </a:lnSpc>
        <a:spcBef>
          <a:spcPts val="1000"/>
        </a:spcBef>
        <a:buFont typeface="Arial" panose="020B0604020202020204" pitchFamily="34" charset="0"/>
        <a:buNone/>
        <a:defRPr sz="1700" kern="1200">
          <a:solidFill>
            <a:schemeClr val="tx1"/>
          </a:solidFill>
          <a:latin typeface="G.I. 530" pitchFamily="2" charset="0"/>
          <a:ea typeface="+mn-ea"/>
          <a:cs typeface="+mn-cs"/>
        </a:defRPr>
      </a:lvl1pPr>
      <a:lvl2pPr marL="365760" indent="-182880" algn="l" defTabSz="914400" rtl="0" eaLnBrk="1" latinLnBrk="0" hangingPunct="1">
        <a:lnSpc>
          <a:spcPct val="95000"/>
        </a:lnSpc>
        <a:spcBef>
          <a:spcPts val="500"/>
        </a:spcBef>
        <a:buFont typeface="Arial" panose="020B0604020202020204" pitchFamily="34" charset="0"/>
        <a:buChar char="–"/>
        <a:defRPr sz="1700" kern="1200">
          <a:solidFill>
            <a:schemeClr val="tx1"/>
          </a:solidFill>
          <a:latin typeface="G.I. 530" pitchFamily="2" charset="0"/>
          <a:ea typeface="+mn-ea"/>
          <a:cs typeface="+mn-cs"/>
        </a:defRPr>
      </a:lvl2pPr>
      <a:lvl3pPr marL="548640" indent="-182880" algn="l" defTabSz="914400" rtl="0" eaLnBrk="1" latinLnBrk="0" hangingPunct="1">
        <a:lnSpc>
          <a:spcPct val="95000"/>
        </a:lnSpc>
        <a:spcBef>
          <a:spcPts val="500"/>
        </a:spcBef>
        <a:buFont typeface="Arial" panose="020B0604020202020204" pitchFamily="34" charset="0"/>
        <a:buChar char="–"/>
        <a:defRPr sz="1700" kern="1200">
          <a:solidFill>
            <a:schemeClr val="tx1"/>
          </a:solidFill>
          <a:latin typeface="G.I. 530" pitchFamily="2" charset="0"/>
          <a:ea typeface="+mn-ea"/>
          <a:cs typeface="+mn-cs"/>
        </a:defRPr>
      </a:lvl3pPr>
      <a:lvl4pPr marL="731520" indent="-182880" algn="l" defTabSz="914400" rtl="0" eaLnBrk="1" latinLnBrk="0" hangingPunct="1">
        <a:lnSpc>
          <a:spcPct val="95000"/>
        </a:lnSpc>
        <a:spcBef>
          <a:spcPts val="500"/>
        </a:spcBef>
        <a:buFont typeface="Arial" panose="020B0604020202020204" pitchFamily="34" charset="0"/>
        <a:buChar char="–"/>
        <a:defRPr sz="1700" kern="1200">
          <a:solidFill>
            <a:schemeClr val="tx1"/>
          </a:solidFill>
          <a:latin typeface="G.I. 530" pitchFamily="2" charset="0"/>
          <a:ea typeface="+mn-ea"/>
          <a:cs typeface="+mn-cs"/>
        </a:defRPr>
      </a:lvl4pPr>
      <a:lvl5pPr marL="914400" indent="-182880" algn="l" defTabSz="914400" rtl="0" eaLnBrk="1" latinLnBrk="0" hangingPunct="1">
        <a:lnSpc>
          <a:spcPct val="95000"/>
        </a:lnSpc>
        <a:spcBef>
          <a:spcPts val="500"/>
        </a:spcBef>
        <a:buFont typeface="Arial" panose="020B0604020202020204" pitchFamily="34" charset="0"/>
        <a:buChar char="–"/>
        <a:defRPr sz="1700" kern="1200">
          <a:solidFill>
            <a:schemeClr val="tx1"/>
          </a:solidFill>
          <a:latin typeface="G.I. 530" pitchFamily="2" charset="0"/>
          <a:ea typeface="+mn-ea"/>
          <a:cs typeface="+mn-cs"/>
        </a:defRPr>
      </a:lvl5pPr>
      <a:lvl6pPr marL="1097280" indent="-182880" algn="l" defTabSz="914400" rtl="0" eaLnBrk="1" latinLnBrk="0" hangingPunct="1">
        <a:lnSpc>
          <a:spcPct val="95000"/>
        </a:lnSpc>
        <a:spcBef>
          <a:spcPts val="500"/>
        </a:spcBef>
        <a:buFont typeface="Arial" panose="020B0604020202020204" pitchFamily="34" charset="0"/>
        <a:buChar char="–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1280160" indent="-182880" algn="l" defTabSz="914400" rtl="0" eaLnBrk="1" latinLnBrk="0" hangingPunct="1">
        <a:lnSpc>
          <a:spcPct val="95000"/>
        </a:lnSpc>
        <a:spcBef>
          <a:spcPts val="500"/>
        </a:spcBef>
        <a:buFont typeface="Arial" panose="020B0604020202020204" pitchFamily="34" charset="0"/>
        <a:buChar char="–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1463040" indent="-182880" algn="l" defTabSz="914400" rtl="0" eaLnBrk="1" latinLnBrk="0" hangingPunct="1">
        <a:lnSpc>
          <a:spcPct val="95000"/>
        </a:lnSpc>
        <a:spcBef>
          <a:spcPts val="500"/>
        </a:spcBef>
        <a:buFont typeface="Arial" panose="020B0604020202020204" pitchFamily="34" charset="0"/>
        <a:buChar char="–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1645920" indent="-182880" algn="l" defTabSz="914400" rtl="0" eaLnBrk="1" latinLnBrk="0" hangingPunct="1">
        <a:lnSpc>
          <a:spcPct val="95000"/>
        </a:lnSpc>
        <a:spcBef>
          <a:spcPts val="500"/>
        </a:spcBef>
        <a:buFont typeface="Arial" panose="020B0604020202020204" pitchFamily="34" charset="0"/>
        <a:buChar char="–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59" userDrawn="1">
          <p15:clr>
            <a:srgbClr val="F26B43"/>
          </p15:clr>
        </p15:guide>
        <p15:guide id="2" pos="345" userDrawn="1">
          <p15:clr>
            <a:srgbClr val="F26B43"/>
          </p15:clr>
        </p15:guide>
        <p15:guide id="3" pos="7335" userDrawn="1">
          <p15:clr>
            <a:srgbClr val="F26B43"/>
          </p15:clr>
        </p15:guide>
        <p15:guide id="4" orient="horz" pos="4061" userDrawn="1">
          <p15:clr>
            <a:srgbClr val="F26B43"/>
          </p15:clr>
        </p15:guide>
        <p15:guide id="6" pos="1018" userDrawn="1">
          <p15:clr>
            <a:srgbClr val="A4A3A4"/>
          </p15:clr>
        </p15:guide>
        <p15:guide id="7" pos="1248" userDrawn="1">
          <p15:clr>
            <a:srgbClr val="A4A3A4"/>
          </p15:clr>
        </p15:guide>
        <p15:guide id="8" pos="2148" userDrawn="1">
          <p15:clr>
            <a:srgbClr val="A4A3A4"/>
          </p15:clr>
        </p15:guide>
        <p15:guide id="9" pos="3052" userDrawn="1">
          <p15:clr>
            <a:srgbClr val="A4A3A4"/>
          </p15:clr>
        </p15:guide>
        <p15:guide id="10" pos="3954" userDrawn="1">
          <p15:clr>
            <a:srgbClr val="A4A3A4"/>
          </p15:clr>
        </p15:guide>
        <p15:guide id="11" pos="3724" userDrawn="1">
          <p15:clr>
            <a:srgbClr val="A4A3A4"/>
          </p15:clr>
        </p15:guide>
        <p15:guide id="12" pos="4858" userDrawn="1">
          <p15:clr>
            <a:srgbClr val="A4A3A4"/>
          </p15:clr>
        </p15:guide>
        <p15:guide id="13" pos="5758" userDrawn="1">
          <p15:clr>
            <a:srgbClr val="A4A3A4"/>
          </p15:clr>
        </p15:guide>
        <p15:guide id="14" pos="6660" userDrawn="1">
          <p15:clr>
            <a:srgbClr val="A4A3A4"/>
          </p15:clr>
        </p15:guide>
        <p15:guide id="15" pos="1920" userDrawn="1">
          <p15:clr>
            <a:srgbClr val="A4A3A4"/>
          </p15:clr>
        </p15:guide>
        <p15:guide id="16" pos="2822" userDrawn="1">
          <p15:clr>
            <a:srgbClr val="A4A3A4"/>
          </p15:clr>
        </p15:guide>
        <p15:guide id="17" pos="4626" userDrawn="1">
          <p15:clr>
            <a:srgbClr val="A4A3A4"/>
          </p15:clr>
        </p15:guide>
        <p15:guide id="18" pos="5530" userDrawn="1">
          <p15:clr>
            <a:srgbClr val="A4A3A4"/>
          </p15:clr>
        </p15:guide>
        <p15:guide id="19" pos="6434" userDrawn="1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7" Type="http://schemas.openxmlformats.org/officeDocument/2006/relationships/image" Target="../media/image12.pn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4.png"/><Relationship Id="rId5" Type="http://schemas.openxmlformats.org/officeDocument/2006/relationships/image" Target="../media/image15.png"/><Relationship Id="rId4" Type="http://schemas.openxmlformats.org/officeDocument/2006/relationships/notesSlide" Target="../notesSlides/notesSlid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7" Type="http://schemas.openxmlformats.org/officeDocument/2006/relationships/image" Target="../media/image12.png"/><Relationship Id="rId2" Type="http://schemas.microsoft.com/office/2007/relationships/media" Target="../media/media5.mp4"/><Relationship Id="rId1" Type="http://schemas.openxmlformats.org/officeDocument/2006/relationships/video" Target="NULL" TargetMode="External"/><Relationship Id="rId6" Type="http://schemas.openxmlformats.org/officeDocument/2006/relationships/image" Target="../media/image4.png"/><Relationship Id="rId5" Type="http://schemas.openxmlformats.org/officeDocument/2006/relationships/image" Target="../media/image16.png"/><Relationship Id="rId4" Type="http://schemas.openxmlformats.org/officeDocument/2006/relationships/notesSlide" Target="../notesSlides/notesSlide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7" Type="http://schemas.openxmlformats.org/officeDocument/2006/relationships/image" Target="../media/image12.png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image" Target="../media/image4.png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7" Type="http://schemas.openxmlformats.org/officeDocument/2006/relationships/image" Target="../media/image12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4.png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7" Type="http://schemas.openxmlformats.org/officeDocument/2006/relationships/image" Target="../media/image12.png"/><Relationship Id="rId2" Type="http://schemas.microsoft.com/office/2007/relationships/media" Target="../media/media3.mp4"/><Relationship Id="rId1" Type="http://schemas.openxmlformats.org/officeDocument/2006/relationships/video" Target="NULL" TargetMode="External"/><Relationship Id="rId6" Type="http://schemas.openxmlformats.org/officeDocument/2006/relationships/image" Target="../media/image4.png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5AB59FCB-4D73-4CD6-77BF-34AA0EEAE49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t="1244" b="1244"/>
          <a:stretch/>
        </p:blipFill>
        <p:spPr>
          <a:xfrm>
            <a:off x="731520" y="2377440"/>
            <a:ext cx="1508760" cy="1508760"/>
          </a:xfrm>
          <a:noFill/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E41D4567-0082-3B79-CFC4-2D701C0F6E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88921" y="2387442"/>
            <a:ext cx="7273480" cy="1361598"/>
          </a:xfrm>
        </p:spPr>
        <p:txBody>
          <a:bodyPr/>
          <a:lstStyle/>
          <a:p>
            <a:r>
              <a:rPr lang="en-US" dirty="0">
                <a:latin typeface="G.I. 400"/>
              </a:rPr>
              <a:t>FAST TRACK:</a:t>
            </a:r>
            <a:br>
              <a:rPr lang="en-US" dirty="0"/>
            </a:br>
            <a:r>
              <a:rPr lang="en-US" sz="3000" dirty="0">
                <a:solidFill>
                  <a:schemeClr val="tx2"/>
                </a:solidFill>
                <a:latin typeface="G.I. 400"/>
              </a:rPr>
              <a:t>A New Era of Efficiency in proposal evaluations</a:t>
            </a:r>
            <a:endParaRPr lang="en-US" sz="3000" dirty="0">
              <a:solidFill>
                <a:schemeClr val="tx2"/>
              </a:solidFill>
            </a:endParaRPr>
          </a:p>
        </p:txBody>
      </p:sp>
      <p:sp>
        <p:nvSpPr>
          <p:cNvPr id="3" name="Subtitle 4">
            <a:extLst>
              <a:ext uri="{FF2B5EF4-FFF2-40B4-BE49-F238E27FC236}">
                <a16:creationId xmlns:a16="http://schemas.microsoft.com/office/drawing/2014/main" id="{1EC87FF5-0165-71D8-5E62-F770D6109A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88919" y="4005072"/>
            <a:ext cx="4325842" cy="457200"/>
          </a:xfrm>
        </p:spPr>
        <p:txBody>
          <a:bodyPr/>
          <a:lstStyle/>
          <a:p>
            <a:pPr marL="0" marR="0">
              <a:lnSpc>
                <a:spcPct val="100000"/>
              </a:lnSpc>
              <a:buNone/>
            </a:pPr>
            <a:r>
              <a:rPr lang="en-US" sz="120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Mr. Charlie Gram, Contracting Director Intelligence, Operations and Sustainment Support</a:t>
            </a:r>
          </a:p>
          <a:p>
            <a:pPr marL="0" marR="0">
              <a:lnSpc>
                <a:spcPct val="50000"/>
              </a:lnSpc>
              <a:buNone/>
            </a:pPr>
            <a:endParaRPr lang="en-US" sz="120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r>
              <a:rPr lang="en-US" sz="1200">
                <a:effectLst/>
                <a:latin typeface="Aptos"/>
                <a:ea typeface="Aptos" panose="020B0004020202020204" pitchFamily="34" charset="0"/>
                <a:cs typeface="Aptos" panose="020B0004020202020204" pitchFamily="34" charset="0"/>
              </a:rPr>
              <a:t>Mr. Tom Phillips, </a:t>
            </a:r>
            <a:r>
              <a:rPr lang="en-US">
                <a:latin typeface="Aptos"/>
                <a:ea typeface="Aptos" panose="020B0004020202020204" pitchFamily="34" charset="0"/>
                <a:cs typeface="Aptos" panose="020B0004020202020204" pitchFamily="34" charset="0"/>
              </a:rPr>
              <a:t>Chief, Pricing Division</a:t>
            </a:r>
            <a:endParaRPr lang="en-US" sz="1200">
              <a:effectLst/>
              <a:latin typeface="Aptos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6C423561-A655-4414-4C97-D93202824B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717536" y="4005072"/>
            <a:ext cx="2131694" cy="457200"/>
          </a:xfrm>
        </p:spPr>
        <p:txBody>
          <a:bodyPr/>
          <a:lstStyle/>
          <a:p>
            <a:r>
              <a:rPr lang="en-US"/>
              <a:t>13 August 2026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4EA217A-5A2B-AD65-DC18-6F7B6160B71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C75C12BC-AE84-9660-C9B6-C63C932B0CA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31838" y="4005263"/>
            <a:ext cx="1508125" cy="457200"/>
          </a:xfrm>
        </p:spPr>
        <p:txBody>
          <a:bodyPr/>
          <a:lstStyle/>
          <a:p>
            <a:r>
              <a:rPr lang="en-US"/>
              <a:t>U.S. Army contracting command</a:t>
            </a:r>
          </a:p>
          <a:p>
            <a:r>
              <a:rPr lang="en-US"/>
              <a:t>Detroit arsenal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0704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equence 3">
            <a:hlinkClick r:id="" action="ppaction://media"/>
            <a:extLst>
              <a:ext uri="{FF2B5EF4-FFF2-40B4-BE49-F238E27FC236}">
                <a16:creationId xmlns:a16="http://schemas.microsoft.com/office/drawing/2014/main" id="{D6B919D6-7160-5727-2B4C-199CCEF0320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91CC8865-9036-7343-AF48-D067E9DF5AD9}"/>
              </a:ext>
            </a:extLst>
          </p:cNvPr>
          <p:cNvGrpSpPr/>
          <p:nvPr/>
        </p:nvGrpSpPr>
        <p:grpSpPr>
          <a:xfrm>
            <a:off x="10619885" y="6118244"/>
            <a:ext cx="1398799" cy="657188"/>
            <a:chOff x="10619885" y="6118244"/>
            <a:chExt cx="1398799" cy="657188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30F7E2A2-CC6A-34CD-8696-341CCF32A19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1364211" y="6118244"/>
              <a:ext cx="654473" cy="657188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E144523-39AA-8EA4-5FD5-3E05F34BD8B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0619885" y="6212668"/>
              <a:ext cx="696833" cy="468340"/>
            </a:xfrm>
            <a:prstGeom prst="rect">
              <a:avLst/>
            </a:prstGeom>
          </p:spPr>
        </p:pic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B99C5679-7FB5-00D6-C3FD-DB9F860B7641}"/>
              </a:ext>
            </a:extLst>
          </p:cNvPr>
          <p:cNvSpPr txBox="1"/>
          <p:nvPr/>
        </p:nvSpPr>
        <p:spPr>
          <a:xfrm>
            <a:off x="5867400" y="37961"/>
            <a:ext cx="457201" cy="198406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0" indent="0" algn="ctr">
              <a:lnSpc>
                <a:spcPct val="95000"/>
              </a:lnSpc>
              <a:spcBef>
                <a:spcPts val="1000"/>
              </a:spcBef>
              <a:buSzPct val="100000"/>
              <a:buFont typeface="Arial"/>
              <a:buNone/>
            </a:pPr>
            <a:r>
              <a:rPr lang="en-US" sz="1100" dirty="0">
                <a:solidFill>
                  <a:schemeClr val="bg1"/>
                </a:solidFill>
                <a:latin typeface="+mj-lt"/>
              </a:rPr>
              <a:t>DISTRIBUTION STATEMENT A: Approved for Public Release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434BD93-9B29-8AF6-B136-10480F4EB825}"/>
              </a:ext>
            </a:extLst>
          </p:cNvPr>
          <p:cNvSpPr txBox="1"/>
          <p:nvPr/>
        </p:nvSpPr>
        <p:spPr>
          <a:xfrm>
            <a:off x="5867400" y="6661324"/>
            <a:ext cx="457201" cy="198406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0" indent="0" algn="ctr">
              <a:lnSpc>
                <a:spcPct val="95000"/>
              </a:lnSpc>
              <a:spcBef>
                <a:spcPts val="1000"/>
              </a:spcBef>
              <a:buSzPct val="100000"/>
              <a:buFont typeface="Arial"/>
              <a:buNone/>
            </a:pPr>
            <a:r>
              <a:rPr lang="en-US" sz="1100" dirty="0">
                <a:solidFill>
                  <a:schemeClr val="bg1"/>
                </a:solidFill>
                <a:latin typeface="+mj-lt"/>
              </a:rPr>
              <a:t>DISTRIBUTION STATEMENT A. Approved for Public Release.</a:t>
            </a:r>
          </a:p>
          <a:p>
            <a:pPr marL="0" indent="0" algn="ctr">
              <a:lnSpc>
                <a:spcPct val="95000"/>
              </a:lnSpc>
              <a:spcBef>
                <a:spcPts val="1000"/>
              </a:spcBef>
              <a:buSzPct val="100000"/>
              <a:buFont typeface="Arial"/>
              <a:buNone/>
            </a:pPr>
            <a:endParaRPr lang="en-US" sz="11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02623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8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quence 4">
            <a:hlinkClick r:id="" action="ppaction://media"/>
            <a:extLst>
              <a:ext uri="{FF2B5EF4-FFF2-40B4-BE49-F238E27FC236}">
                <a16:creationId xmlns:a16="http://schemas.microsoft.com/office/drawing/2014/main" id="{90B3CA70-8D27-B203-9CAF-5F13C1ECC849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4914.6666"/>
                  <p14:fade out="2700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37961"/>
            <a:ext cx="12192000" cy="685800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3F5B788C-6033-7E3A-AFE9-EB99A301C984}"/>
              </a:ext>
            </a:extLst>
          </p:cNvPr>
          <p:cNvGrpSpPr/>
          <p:nvPr/>
        </p:nvGrpSpPr>
        <p:grpSpPr>
          <a:xfrm>
            <a:off x="10619885" y="6118244"/>
            <a:ext cx="1398799" cy="657188"/>
            <a:chOff x="10619885" y="6118244"/>
            <a:chExt cx="1398799" cy="657188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C19AC3D6-BC01-1841-10B9-D1000CBB618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1364211" y="6118244"/>
              <a:ext cx="654473" cy="657188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63870711-0F67-0110-53E0-08549403FDB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0619885" y="6212668"/>
              <a:ext cx="696833" cy="468340"/>
            </a:xfrm>
            <a:prstGeom prst="rect">
              <a:avLst/>
            </a:prstGeom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555DA212-52AB-9274-CA5E-02E29ACFE527}"/>
              </a:ext>
            </a:extLst>
          </p:cNvPr>
          <p:cNvSpPr txBox="1"/>
          <p:nvPr/>
        </p:nvSpPr>
        <p:spPr>
          <a:xfrm>
            <a:off x="5867400" y="37961"/>
            <a:ext cx="457201" cy="198406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0" indent="0" algn="ctr">
              <a:lnSpc>
                <a:spcPct val="95000"/>
              </a:lnSpc>
              <a:spcBef>
                <a:spcPts val="1000"/>
              </a:spcBef>
              <a:buSzPct val="100000"/>
              <a:buFont typeface="Arial"/>
              <a:buNone/>
            </a:pPr>
            <a:r>
              <a:rPr lang="en-US" sz="1100" dirty="0">
                <a:solidFill>
                  <a:schemeClr val="bg1"/>
                </a:solidFill>
                <a:latin typeface="+mj-lt"/>
              </a:rPr>
              <a:t>DISTRIBUTION STATEMENT A: Approved for Public Release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9275EB4-9EFB-1807-4532-8C5740B06C1C}"/>
              </a:ext>
            </a:extLst>
          </p:cNvPr>
          <p:cNvSpPr txBox="1"/>
          <p:nvPr/>
        </p:nvSpPr>
        <p:spPr>
          <a:xfrm>
            <a:off x="5867400" y="6661324"/>
            <a:ext cx="457201" cy="198406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0" indent="0" algn="ctr">
              <a:lnSpc>
                <a:spcPct val="95000"/>
              </a:lnSpc>
              <a:spcBef>
                <a:spcPts val="1000"/>
              </a:spcBef>
              <a:buSzPct val="100000"/>
              <a:buFont typeface="Arial"/>
              <a:buNone/>
            </a:pPr>
            <a:r>
              <a:rPr lang="en-US" sz="1100" dirty="0">
                <a:solidFill>
                  <a:schemeClr val="bg1"/>
                </a:solidFill>
                <a:latin typeface="+mj-lt"/>
              </a:rPr>
              <a:t>DISTRIBUTION STATEMENT A. Approved for Public Release.</a:t>
            </a:r>
          </a:p>
          <a:p>
            <a:pPr marL="0" indent="0" algn="ctr">
              <a:lnSpc>
                <a:spcPct val="95000"/>
              </a:lnSpc>
              <a:spcBef>
                <a:spcPts val="1000"/>
              </a:spcBef>
              <a:buSzPct val="100000"/>
              <a:buFont typeface="Arial"/>
              <a:buNone/>
            </a:pPr>
            <a:endParaRPr lang="en-US" sz="11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80815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equence 5">
            <a:hlinkClick r:id="" action="ppaction://media"/>
            <a:extLst>
              <a:ext uri="{FF2B5EF4-FFF2-40B4-BE49-F238E27FC236}">
                <a16:creationId xmlns:a16="http://schemas.microsoft.com/office/drawing/2014/main" id="{7E848218-C163-CE91-2594-700A40914CD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11D1D19E-2301-6C35-433C-947B76F27F9F}"/>
              </a:ext>
            </a:extLst>
          </p:cNvPr>
          <p:cNvGrpSpPr/>
          <p:nvPr/>
        </p:nvGrpSpPr>
        <p:grpSpPr>
          <a:xfrm>
            <a:off x="10619885" y="6118244"/>
            <a:ext cx="1398799" cy="657188"/>
            <a:chOff x="10619885" y="6118244"/>
            <a:chExt cx="1398799" cy="657188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77148A62-0134-7D23-5945-BE6ADDDFF80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1364211" y="6118244"/>
              <a:ext cx="654473" cy="657188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3E32A52D-65E4-F67E-8976-5732B65C0A3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0619885" y="6212668"/>
              <a:ext cx="696833" cy="468340"/>
            </a:xfrm>
            <a:prstGeom prst="rect">
              <a:avLst/>
            </a:prstGeom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825A1326-FA22-008A-CCAC-2A4F8C138D7F}"/>
              </a:ext>
            </a:extLst>
          </p:cNvPr>
          <p:cNvSpPr txBox="1"/>
          <p:nvPr/>
        </p:nvSpPr>
        <p:spPr>
          <a:xfrm>
            <a:off x="5867400" y="37961"/>
            <a:ext cx="457201" cy="198406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0" indent="0" algn="ctr">
              <a:lnSpc>
                <a:spcPct val="95000"/>
              </a:lnSpc>
              <a:spcBef>
                <a:spcPts val="1000"/>
              </a:spcBef>
              <a:buSzPct val="100000"/>
              <a:buFont typeface="Arial"/>
              <a:buNone/>
            </a:pPr>
            <a:r>
              <a:rPr lang="en-US" sz="1100" dirty="0">
                <a:solidFill>
                  <a:schemeClr val="bg1"/>
                </a:solidFill>
                <a:latin typeface="+mj-lt"/>
              </a:rPr>
              <a:t>DISTRIBUTION STATEMENT A: Approved for Public Release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BFB922E-89A9-EA76-0DF8-80FAB2DFF36A}"/>
              </a:ext>
            </a:extLst>
          </p:cNvPr>
          <p:cNvSpPr txBox="1"/>
          <p:nvPr/>
        </p:nvSpPr>
        <p:spPr>
          <a:xfrm>
            <a:off x="5867400" y="6661324"/>
            <a:ext cx="457201" cy="198406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0" indent="0" algn="ctr">
              <a:lnSpc>
                <a:spcPct val="95000"/>
              </a:lnSpc>
              <a:spcBef>
                <a:spcPts val="1000"/>
              </a:spcBef>
              <a:buSzPct val="100000"/>
              <a:buFont typeface="Arial"/>
              <a:buNone/>
            </a:pPr>
            <a:r>
              <a:rPr lang="en-US" sz="1100" dirty="0">
                <a:solidFill>
                  <a:schemeClr val="bg1"/>
                </a:solidFill>
                <a:latin typeface="+mj-lt"/>
              </a:rPr>
              <a:t>DISTRIBUTION STATEMENT A. Approved for Public Release.</a:t>
            </a:r>
          </a:p>
          <a:p>
            <a:pPr marL="0" indent="0" algn="ctr">
              <a:lnSpc>
                <a:spcPct val="95000"/>
              </a:lnSpc>
              <a:spcBef>
                <a:spcPts val="1000"/>
              </a:spcBef>
              <a:buSzPct val="100000"/>
              <a:buFont typeface="Arial"/>
              <a:buNone/>
            </a:pPr>
            <a:endParaRPr lang="en-US" sz="11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68070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3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8AEF22-B895-1C4D-690A-7CE17F251C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0E2AA25C-AB09-6F3E-2B9B-69809CDD658D}"/>
              </a:ext>
            </a:extLst>
          </p:cNvPr>
          <p:cNvSpPr/>
          <p:nvPr/>
        </p:nvSpPr>
        <p:spPr>
          <a:xfrm>
            <a:off x="480291" y="3135745"/>
            <a:ext cx="5431559" cy="1510145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  <a:ln>
            <a:noFill/>
            <a:miter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rgbClr val="FFFFFF"/>
          </a:fontRef>
        </p:style>
        <p:txBody>
          <a:bodyPr rtlCol="0" anchor="ctr"/>
          <a:lstStyle/>
          <a:p>
            <a:pPr algn="ctr">
              <a:lnSpc>
                <a:spcPct val="95000"/>
              </a:lnSpc>
            </a:pPr>
            <a:endParaRPr lang="en-US" sz="170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8B157CF-336F-2810-89F5-DAB0EC12F619}"/>
              </a:ext>
            </a:extLst>
          </p:cNvPr>
          <p:cNvSpPr/>
          <p:nvPr/>
        </p:nvSpPr>
        <p:spPr>
          <a:xfrm>
            <a:off x="480291" y="4779818"/>
            <a:ext cx="5431559" cy="1510145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  <a:ln>
            <a:noFill/>
            <a:miter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rgbClr val="FFFFFF"/>
          </a:fontRef>
        </p:style>
        <p:txBody>
          <a:bodyPr rtlCol="0" anchor="ctr"/>
          <a:lstStyle/>
          <a:p>
            <a:pPr algn="ctr">
              <a:lnSpc>
                <a:spcPct val="95000"/>
              </a:lnSpc>
            </a:pPr>
            <a:endParaRPr lang="en-US" sz="170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58B3DEA-D398-7C5F-E0B9-C3BA33DE8948}"/>
              </a:ext>
            </a:extLst>
          </p:cNvPr>
          <p:cNvSpPr/>
          <p:nvPr/>
        </p:nvSpPr>
        <p:spPr>
          <a:xfrm>
            <a:off x="480291" y="1523999"/>
            <a:ext cx="5431559" cy="1510145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  <a:ln>
            <a:noFill/>
            <a:miter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rgbClr val="FFFFFF"/>
          </a:fontRef>
        </p:style>
        <p:txBody>
          <a:bodyPr rtlCol="0" anchor="ctr"/>
          <a:lstStyle/>
          <a:p>
            <a:pPr algn="ctr">
              <a:lnSpc>
                <a:spcPct val="95000"/>
              </a:lnSpc>
            </a:pPr>
            <a:endParaRPr lang="en-US" sz="170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7F4E250-1F85-3F58-7A2A-11C94F7F4D60}"/>
              </a:ext>
            </a:extLst>
          </p:cNvPr>
          <p:cNvSpPr/>
          <p:nvPr/>
        </p:nvSpPr>
        <p:spPr>
          <a:xfrm>
            <a:off x="6276976" y="1551710"/>
            <a:ext cx="5367338" cy="4710546"/>
          </a:xfrm>
          <a:prstGeom prst="rect">
            <a:avLst/>
          </a:prstGeom>
          <a:solidFill>
            <a:schemeClr val="bg1"/>
          </a:solidFill>
          <a:ln>
            <a:noFill/>
            <a:miter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rgbClr val="FFFFFF"/>
          </a:fontRef>
        </p:style>
        <p:txBody>
          <a:bodyPr rtlCol="0" anchor="ctr"/>
          <a:lstStyle/>
          <a:p>
            <a:pPr algn="ctr">
              <a:lnSpc>
                <a:spcPct val="95000"/>
              </a:lnSpc>
            </a:pPr>
            <a:endParaRPr lang="en-US" sz="17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A0D57-9DD3-2BB1-536A-E4E71BEE3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1" y="278132"/>
            <a:ext cx="11550995" cy="642877"/>
          </a:xfrm>
        </p:spPr>
        <p:txBody>
          <a:bodyPr/>
          <a:lstStyle/>
          <a:p>
            <a:r>
              <a:rPr lang="en-US" sz="2800"/>
              <a:t>A Faster, Fairer, and More Thorough Procurement</a:t>
            </a:r>
            <a:br>
              <a:rPr lang="en-US" sz="2800"/>
            </a:br>
            <a:r>
              <a:rPr lang="en-US" sz="1800" i="1"/>
              <a:t>How integrating FAST TRACK benefits the defense industrial base.</a:t>
            </a:r>
            <a:r>
              <a:rPr lang="en-US" sz="1800"/>
              <a:t> </a:t>
            </a:r>
            <a:endParaRPr lang="en-US" sz="280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BB638A8E-780E-BCB4-CCEA-0EED1BBC316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8640" y="1570182"/>
            <a:ext cx="5270269" cy="4602018"/>
          </a:xfrm>
        </p:spPr>
        <p:txBody>
          <a:bodyPr vert="horz" lIns="0" tIns="0" rIns="0" bIns="0" spcCol="365760" rtlCol="0" anchor="t">
            <a:noAutofit/>
          </a:bodyPr>
          <a:lstStyle/>
          <a:p>
            <a:pPr fontAlgn="base">
              <a:lnSpc>
                <a:spcPct val="90000"/>
              </a:lnSpc>
            </a:pPr>
            <a:r>
              <a:rPr lang="en-US" sz="1400" u="sng" dirty="0">
                <a:latin typeface="G.I. 530"/>
              </a:rPr>
              <a:t>SIGNIFICANTLY FASTER AWARD TIMELINES (73%-75%)</a:t>
            </a:r>
            <a:endParaRPr lang="en-US" sz="1400" u="sng" dirty="0"/>
          </a:p>
          <a:p>
            <a:pPr fontAlgn="base">
              <a:lnSpc>
                <a:spcPct val="90000"/>
              </a:lnSpc>
            </a:pPr>
            <a:r>
              <a:rPr lang="en-US" sz="1400" dirty="0"/>
              <a:t>Slashes the administrative lead time required to read and cross-reference thousands of pages. </a:t>
            </a:r>
          </a:p>
          <a:p>
            <a:pPr fontAlgn="base">
              <a:lnSpc>
                <a:spcPct val="90000"/>
              </a:lnSpc>
            </a:pPr>
            <a:r>
              <a:rPr lang="en-US" sz="1400" b="1" dirty="0"/>
              <a:t>Your Benefit: </a:t>
            </a:r>
            <a:r>
              <a:rPr lang="en-US" sz="1400" dirty="0"/>
              <a:t>Contracts are awarded sooner, allowing you to kick off operations and recognize revenue without months of prolonged limbo. </a:t>
            </a:r>
          </a:p>
          <a:p>
            <a:pPr fontAlgn="base">
              <a:lnSpc>
                <a:spcPct val="90000"/>
              </a:lnSpc>
              <a:spcBef>
                <a:spcPts val="1800"/>
              </a:spcBef>
            </a:pPr>
            <a:r>
              <a:rPr lang="en-US" sz="1400" u="sng" dirty="0"/>
              <a:t>DEEPER FOCUS ON YOUR INNOVATION </a:t>
            </a:r>
          </a:p>
          <a:p>
            <a:pPr fontAlgn="base">
              <a:lnSpc>
                <a:spcPct val="90000"/>
              </a:lnSpc>
            </a:pPr>
            <a:r>
              <a:rPr lang="en-US" sz="1400" dirty="0"/>
              <a:t>Evaluators are no longer fatigued by manually hunting for compliance checkboxes. </a:t>
            </a:r>
          </a:p>
          <a:p>
            <a:pPr fontAlgn="base">
              <a:lnSpc>
                <a:spcPct val="90000"/>
              </a:lnSpc>
            </a:pPr>
            <a:r>
              <a:rPr lang="en-US" sz="1400" b="1" dirty="0"/>
              <a:t>Your Benefit: </a:t>
            </a:r>
            <a:r>
              <a:rPr lang="en-US" sz="1400" dirty="0"/>
              <a:t>Human experts have the time and mental energy to deeply analyze the unique, innovative aspects of your technical solution. </a:t>
            </a:r>
          </a:p>
          <a:p>
            <a:pPr fontAlgn="base">
              <a:lnSpc>
                <a:spcPct val="90000"/>
              </a:lnSpc>
              <a:spcBef>
                <a:spcPts val="1800"/>
              </a:spcBef>
            </a:pPr>
            <a:r>
              <a:rPr lang="en-US" sz="1400" u="sng" dirty="0"/>
              <a:t>ENHANCED PROPOSAL SAFEGUARDS </a:t>
            </a:r>
          </a:p>
          <a:p>
            <a:pPr fontAlgn="base">
              <a:lnSpc>
                <a:spcPct val="90000"/>
              </a:lnSpc>
            </a:pPr>
            <a:r>
              <a:rPr lang="en-US" sz="1400" dirty="0"/>
              <a:t>The AI acts as an automated safety net, ensuring every claim in your proposal is mapped directly to the evaluation criteria. </a:t>
            </a:r>
          </a:p>
          <a:p>
            <a:pPr fontAlgn="base">
              <a:lnSpc>
                <a:spcPct val="90000"/>
              </a:lnSpc>
            </a:pPr>
            <a:r>
              <a:rPr lang="en-US" sz="1400" b="1" dirty="0"/>
              <a:t>Your Benefit: </a:t>
            </a:r>
            <a:r>
              <a:rPr lang="en-US" sz="1400" dirty="0"/>
              <a:t>High-quality proposals are protected from being derailed by an evaluator accidentally missing a critical detail buried deep in the text. 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5342135-577C-7827-7E73-DA49802A2B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6228" y="2103295"/>
            <a:ext cx="5439843" cy="3656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4177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B73360-601C-3BFF-AFD8-061647AF28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8A212F-9A96-48C3-458B-EFC29338D0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39" y="236367"/>
            <a:ext cx="9317737" cy="820625"/>
          </a:xfrm>
        </p:spPr>
        <p:txBody>
          <a:bodyPr/>
          <a:lstStyle/>
          <a:p>
            <a:r>
              <a:rPr lang="en-US" dirty="0">
                <a:latin typeface="G.I. 400"/>
              </a:rPr>
              <a:t>Fast Track: Proposal Best Practices</a:t>
            </a:r>
            <a:endParaRPr lang="en-US" sz="1800" b="1" i="1" dirty="0">
              <a:latin typeface="G.I. 400"/>
            </a:endParaRPr>
          </a:p>
        </p:txBody>
      </p:sp>
      <p:sp>
        <p:nvSpPr>
          <p:cNvPr id="10" name="Freeform 4">
            <a:extLst>
              <a:ext uri="{FF2B5EF4-FFF2-40B4-BE49-F238E27FC236}">
                <a16:creationId xmlns:a16="http://schemas.microsoft.com/office/drawing/2014/main" id="{9C554E46-1A37-F24E-7ADE-5462F3AA1A67}"/>
              </a:ext>
            </a:extLst>
          </p:cNvPr>
          <p:cNvSpPr/>
          <p:nvPr/>
        </p:nvSpPr>
        <p:spPr>
          <a:xfrm>
            <a:off x="547688" y="1533525"/>
            <a:ext cx="11150826" cy="4638676"/>
          </a:xfrm>
          <a:custGeom>
            <a:avLst/>
            <a:gdLst/>
            <a:ahLst/>
            <a:cxnLst/>
            <a:rect l="l" t="t" r="r" b="b"/>
            <a:pathLst>
              <a:path w="9323791" h="5846794">
                <a:moveTo>
                  <a:pt x="0" y="0"/>
                </a:moveTo>
                <a:lnTo>
                  <a:pt x="9323791" y="0"/>
                </a:lnTo>
                <a:lnTo>
                  <a:pt x="9323791" y="5846794"/>
                </a:lnTo>
                <a:lnTo>
                  <a:pt x="0" y="5846794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3">
              <a:alphaModFix amt="79000"/>
            </a:blip>
            <a:srcRect/>
            <a:stretch>
              <a:fillRect/>
            </a:stretch>
          </a:blipFill>
          <a:effectLst>
            <a:outerShdw blurRad="50800" dist="50800" dir="5400000" algn="ctr" rotWithShape="0">
              <a:schemeClr val="bg1">
                <a:lumMod val="50000"/>
              </a:schemeClr>
            </a:outerShdw>
          </a:effectLst>
        </p:spPr>
        <p:txBody>
          <a:bodyPr lIns="91440" tIns="45720" rIns="91440" bIns="45720" anchor="t"/>
          <a:lstStyle/>
          <a:p>
            <a:endParaRPr lang="en-US" dirty="0">
              <a:latin typeface="Segoe UI"/>
              <a:cs typeface="Segoe UI"/>
            </a:endParaRPr>
          </a:p>
        </p:txBody>
      </p:sp>
      <p:sp>
        <p:nvSpPr>
          <p:cNvPr id="28" name="TextBox 19">
            <a:extLst>
              <a:ext uri="{FF2B5EF4-FFF2-40B4-BE49-F238E27FC236}">
                <a16:creationId xmlns:a16="http://schemas.microsoft.com/office/drawing/2014/main" id="{A798E96A-02F8-2AFB-9724-625C98473D3F}"/>
              </a:ext>
            </a:extLst>
          </p:cNvPr>
          <p:cNvSpPr txBox="1"/>
          <p:nvPr/>
        </p:nvSpPr>
        <p:spPr>
          <a:xfrm>
            <a:off x="865394" y="1944738"/>
            <a:ext cx="10525350" cy="37061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2000" b="1" dirty="0">
                <a:solidFill>
                  <a:srgbClr val="221F20"/>
                </a:solidFill>
                <a:latin typeface="G.I. 530"/>
              </a:rPr>
              <a:t>1. Direct PWS Traceability:</a:t>
            </a:r>
            <a:endParaRPr lang="en-US" sz="2000" b="1" dirty="0">
              <a:solidFill>
                <a:srgbClr val="221F20"/>
              </a:solidFill>
              <a:latin typeface="G.I. 530"/>
              <a:cs typeface="Segoe UI"/>
            </a:endParaRPr>
          </a:p>
          <a:p>
            <a:pPr lvl="1"/>
            <a:r>
              <a:rPr lang="en-US" sz="2000" u="sng" dirty="0">
                <a:solidFill>
                  <a:srgbClr val="221F20"/>
                </a:solidFill>
                <a:latin typeface="G.I. 530"/>
              </a:rPr>
              <a:t>Explicit Mapping</a:t>
            </a:r>
            <a:r>
              <a:rPr lang="en-US" sz="2000" dirty="0">
                <a:solidFill>
                  <a:srgbClr val="221F20"/>
                </a:solidFill>
                <a:latin typeface="G.I. 530"/>
              </a:rPr>
              <a:t>: Map all examples and proof points directly back to the PWS (Section C) and the specific evaluation factors/subfactors in the solicitation.</a:t>
            </a:r>
            <a:endParaRPr lang="en-US" sz="2000" dirty="0">
              <a:solidFill>
                <a:srgbClr val="221F20"/>
              </a:solidFill>
              <a:latin typeface="G.I. 530"/>
              <a:cs typeface="Segoe UI"/>
            </a:endParaRPr>
          </a:p>
          <a:p>
            <a:pPr lvl="1"/>
            <a:r>
              <a:rPr lang="en-US" sz="2000" u="sng" dirty="0">
                <a:solidFill>
                  <a:srgbClr val="221F20"/>
                </a:solidFill>
                <a:latin typeface="G.I. 530"/>
              </a:rPr>
              <a:t>Substance</a:t>
            </a:r>
            <a:r>
              <a:rPr lang="en-US" sz="2000" dirty="0">
                <a:solidFill>
                  <a:srgbClr val="221F20"/>
                </a:solidFill>
                <a:latin typeface="G.I. 530"/>
              </a:rPr>
              <a:t>: Do not simply parrot requirements. You must provide substantive details (the "how"). </a:t>
            </a:r>
            <a:endParaRPr lang="en-US" sz="2000" dirty="0">
              <a:solidFill>
                <a:srgbClr val="221F20"/>
              </a:solidFill>
              <a:latin typeface="G.I. 530"/>
              <a:cs typeface="Segoe UI"/>
            </a:endParaRPr>
          </a:p>
          <a:p>
            <a:pPr lvl="1"/>
            <a:endParaRPr lang="en-US" sz="1000" dirty="0">
              <a:solidFill>
                <a:srgbClr val="221F20"/>
              </a:solidFill>
              <a:latin typeface="G.I. 530"/>
            </a:endParaRPr>
          </a:p>
          <a:p>
            <a:r>
              <a:rPr lang="en-US" sz="2000" b="1" dirty="0">
                <a:solidFill>
                  <a:srgbClr val="221F20"/>
                </a:solidFill>
                <a:latin typeface="G.I. 530"/>
              </a:rPr>
              <a:t>2. Clean Data &amp; Formatting:</a:t>
            </a:r>
            <a:endParaRPr lang="en-US" sz="2000" b="1" dirty="0">
              <a:solidFill>
                <a:srgbClr val="221F20"/>
              </a:solidFill>
              <a:latin typeface="G.I. 530"/>
              <a:cs typeface="Segoe UI"/>
            </a:endParaRPr>
          </a:p>
          <a:p>
            <a:pPr lvl="1"/>
            <a:r>
              <a:rPr lang="en-US" sz="2000" u="sng" dirty="0">
                <a:solidFill>
                  <a:srgbClr val="221F20"/>
                </a:solidFill>
                <a:latin typeface="G.I. 530"/>
              </a:rPr>
              <a:t>Excel Best Practices</a:t>
            </a:r>
            <a:r>
              <a:rPr lang="en-US" sz="2000" dirty="0">
                <a:solidFill>
                  <a:srgbClr val="221F20"/>
                </a:solidFill>
                <a:latin typeface="G.I. 530"/>
              </a:rPr>
              <a:t>: Use single header rows. Avoid merged cells or nested headers.</a:t>
            </a:r>
            <a:endParaRPr lang="en-US" sz="2000" dirty="0">
              <a:solidFill>
                <a:srgbClr val="221F20"/>
              </a:solidFill>
              <a:latin typeface="G.I. 530"/>
              <a:cs typeface="Segoe UI"/>
            </a:endParaRPr>
          </a:p>
          <a:p>
            <a:pPr lvl="1"/>
            <a:r>
              <a:rPr lang="en-US" sz="2000" u="sng" dirty="0">
                <a:solidFill>
                  <a:srgbClr val="221F20"/>
                </a:solidFill>
                <a:latin typeface="G.I. 530"/>
              </a:rPr>
              <a:t>No Hidden Text</a:t>
            </a:r>
            <a:r>
              <a:rPr lang="en-US" sz="2000" dirty="0">
                <a:solidFill>
                  <a:srgbClr val="221F20"/>
                </a:solidFill>
                <a:latin typeface="G.I. 530"/>
              </a:rPr>
              <a:t>: Ensure all text is fully visible. Do not use white text or hidden fonts.</a:t>
            </a:r>
            <a:endParaRPr lang="en-US" sz="2000" dirty="0">
              <a:solidFill>
                <a:srgbClr val="221F20"/>
              </a:solidFill>
              <a:latin typeface="G.I. 530"/>
              <a:cs typeface="Segoe UI"/>
            </a:endParaRPr>
          </a:p>
          <a:p>
            <a:pPr lvl="1"/>
            <a:r>
              <a:rPr lang="en-US" sz="1000" dirty="0">
                <a:solidFill>
                  <a:srgbClr val="221F20"/>
                </a:solidFill>
                <a:latin typeface="G.I. 530"/>
              </a:rPr>
              <a:t>   </a:t>
            </a:r>
          </a:p>
          <a:p>
            <a:r>
              <a:rPr lang="en-US" sz="2000" b="1" dirty="0">
                <a:solidFill>
                  <a:srgbClr val="221F20"/>
                </a:solidFill>
                <a:latin typeface="G.I. 530"/>
              </a:rPr>
              <a:t>3. Contextualizing Graphics:</a:t>
            </a:r>
            <a:endParaRPr lang="en-US" sz="2000" b="1" dirty="0">
              <a:solidFill>
                <a:srgbClr val="221F20"/>
              </a:solidFill>
              <a:latin typeface="G.I. 530"/>
              <a:cs typeface="Segoe UI"/>
            </a:endParaRPr>
          </a:p>
          <a:p>
            <a:pPr lvl="1"/>
            <a:r>
              <a:rPr lang="en-US" sz="2000" u="sng" dirty="0">
                <a:solidFill>
                  <a:srgbClr val="221F20"/>
                </a:solidFill>
                <a:latin typeface="G.I. 530"/>
              </a:rPr>
              <a:t>Describe Your Data</a:t>
            </a:r>
            <a:r>
              <a:rPr lang="en-US" sz="2000" dirty="0">
                <a:solidFill>
                  <a:srgbClr val="221F20"/>
                </a:solidFill>
                <a:latin typeface="G.I. 530"/>
              </a:rPr>
              <a:t>: Do not rely solely on images to convey value.</a:t>
            </a:r>
            <a:endParaRPr lang="en-US" sz="2000" dirty="0">
              <a:solidFill>
                <a:srgbClr val="221F20"/>
              </a:solidFill>
              <a:latin typeface="G.I. 530"/>
              <a:cs typeface="Segoe UI"/>
            </a:endParaRPr>
          </a:p>
          <a:p>
            <a:pPr lvl="1"/>
            <a:r>
              <a:rPr lang="en-US" sz="2000" u="sng" dirty="0">
                <a:solidFill>
                  <a:srgbClr val="221F20"/>
                </a:solidFill>
                <a:latin typeface="G.I. 530"/>
              </a:rPr>
              <a:t>Clear Captions</a:t>
            </a:r>
            <a:r>
              <a:rPr lang="en-US" sz="2000" dirty="0">
                <a:solidFill>
                  <a:srgbClr val="221F20"/>
                </a:solidFill>
                <a:latin typeface="G.I. 530"/>
              </a:rPr>
              <a:t>: Include a clear, text-based summary adjacent to every chart or graph.</a:t>
            </a:r>
            <a:endParaRPr lang="en-US" sz="2000" dirty="0">
              <a:solidFill>
                <a:srgbClr val="221F20"/>
              </a:solidFill>
              <a:latin typeface="G.I. 530"/>
              <a:cs typeface="Segoe UI"/>
            </a:endParaRPr>
          </a:p>
          <a:p>
            <a:pPr>
              <a:lnSpc>
                <a:spcPts val="2745"/>
              </a:lnSpc>
            </a:pPr>
            <a:endParaRPr lang="en-US" dirty="0">
              <a:latin typeface="G.I. 530"/>
              <a:ea typeface="TT Firs Neue"/>
              <a:cs typeface="TT Firs Neue"/>
            </a:endParaRPr>
          </a:p>
        </p:txBody>
      </p:sp>
    </p:spTree>
    <p:extLst>
      <p:ext uri="{BB962C8B-B14F-4D97-AF65-F5344CB8AC3E}">
        <p14:creationId xmlns:p14="http://schemas.microsoft.com/office/powerpoint/2010/main" val="32096176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8997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Fast Track Intro edit">
            <a:hlinkClick r:id="" action="ppaction://media"/>
            <a:extLst>
              <a:ext uri="{FF2B5EF4-FFF2-40B4-BE49-F238E27FC236}">
                <a16:creationId xmlns:a16="http://schemas.microsoft.com/office/drawing/2014/main" id="{3BF0546F-9E72-AC7D-D68D-BBA39C5DFDE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8195" t="955" r="-8163" b="4100"/>
          <a:stretch>
            <a:fillRect/>
          </a:stretch>
        </p:blipFill>
        <p:spPr>
          <a:xfrm>
            <a:off x="0" y="-274320"/>
            <a:ext cx="13350240" cy="7132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717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3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0D2269-3252-A5B3-921F-23C0426584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822F6D-5BA2-C3FF-BDC7-77F0112302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is Fast Track?</a:t>
            </a:r>
            <a:br>
              <a:rPr lang="en-US"/>
            </a:br>
            <a:r>
              <a:rPr lang="en-US" sz="1800" b="1" i="1"/>
              <a:t>An AI-Enabled Acquisition Support Platform</a:t>
            </a:r>
            <a:endParaRPr lang="en-US" i="1"/>
          </a:p>
        </p:txBody>
      </p:sp>
      <p:sp>
        <p:nvSpPr>
          <p:cNvPr id="10" name="Freeform 4">
            <a:extLst>
              <a:ext uri="{FF2B5EF4-FFF2-40B4-BE49-F238E27FC236}">
                <a16:creationId xmlns:a16="http://schemas.microsoft.com/office/drawing/2014/main" id="{402658B7-3AAF-2DD2-411B-CB3391A7556E}"/>
              </a:ext>
            </a:extLst>
          </p:cNvPr>
          <p:cNvSpPr/>
          <p:nvPr/>
        </p:nvSpPr>
        <p:spPr>
          <a:xfrm>
            <a:off x="547688" y="1533525"/>
            <a:ext cx="11150826" cy="4638676"/>
          </a:xfrm>
          <a:custGeom>
            <a:avLst/>
            <a:gdLst/>
            <a:ahLst/>
            <a:cxnLst/>
            <a:rect l="l" t="t" r="r" b="b"/>
            <a:pathLst>
              <a:path w="9323791" h="5846794">
                <a:moveTo>
                  <a:pt x="0" y="0"/>
                </a:moveTo>
                <a:lnTo>
                  <a:pt x="9323791" y="0"/>
                </a:lnTo>
                <a:lnTo>
                  <a:pt x="9323791" y="5846794"/>
                </a:lnTo>
                <a:lnTo>
                  <a:pt x="0" y="5846794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3">
              <a:alphaModFix amt="79000"/>
            </a:blip>
            <a:srcRect/>
            <a:stretch>
              <a:fillRect/>
            </a:stretch>
          </a:blipFill>
          <a:effectLst>
            <a:outerShdw blurRad="50800" dist="50800" dir="5400000" algn="ctr" rotWithShape="0">
              <a:schemeClr val="bg1">
                <a:lumMod val="50000"/>
              </a:scheme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Freeform 5">
            <a:extLst>
              <a:ext uri="{FF2B5EF4-FFF2-40B4-BE49-F238E27FC236}">
                <a16:creationId xmlns:a16="http://schemas.microsoft.com/office/drawing/2014/main" id="{EB512F72-F925-E2C7-D051-58846BD1EB07}"/>
              </a:ext>
            </a:extLst>
          </p:cNvPr>
          <p:cNvSpPr/>
          <p:nvPr/>
        </p:nvSpPr>
        <p:spPr>
          <a:xfrm>
            <a:off x="876755" y="2428875"/>
            <a:ext cx="6525940" cy="3347811"/>
          </a:xfrm>
          <a:custGeom>
            <a:avLst/>
            <a:gdLst/>
            <a:ahLst/>
            <a:cxnLst/>
            <a:rect l="l" t="t" r="r" b="b"/>
            <a:pathLst>
              <a:path w="7676497" h="2993834">
                <a:moveTo>
                  <a:pt x="0" y="0"/>
                </a:moveTo>
                <a:lnTo>
                  <a:pt x="7676497" y="0"/>
                </a:lnTo>
                <a:lnTo>
                  <a:pt x="7676497" y="2993834"/>
                </a:lnTo>
                <a:lnTo>
                  <a:pt x="0" y="2993834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4"/>
            <a:srcRect/>
            <a:stretch>
              <a:fillRect/>
            </a:stretch>
          </a:blipFill>
          <a:effectLst>
            <a:outerShdw blurRad="50800" dist="50800" dir="5400000" algn="ctr" rotWithShape="0">
              <a:schemeClr val="bg1">
                <a:lumMod val="50000"/>
              </a:scheme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4" name="TextBox 17">
            <a:extLst>
              <a:ext uri="{FF2B5EF4-FFF2-40B4-BE49-F238E27FC236}">
                <a16:creationId xmlns:a16="http://schemas.microsoft.com/office/drawing/2014/main" id="{6447E02E-ABEE-1D64-A1D0-CEB446054286}"/>
              </a:ext>
            </a:extLst>
          </p:cNvPr>
          <p:cNvSpPr txBox="1"/>
          <p:nvPr/>
        </p:nvSpPr>
        <p:spPr>
          <a:xfrm>
            <a:off x="1092382" y="1838380"/>
            <a:ext cx="4635136" cy="451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861"/>
              </a:lnSpc>
            </a:pPr>
            <a:r>
              <a:rPr lang="en-US" sz="2400" b="1">
                <a:latin typeface="G.I. 750" pitchFamily="2" charset="0"/>
              </a:rPr>
              <a:t>The Core Mission:</a:t>
            </a:r>
            <a:endParaRPr lang="en-US" sz="2400" b="1" spc="-206">
              <a:latin typeface="G.I. 750" pitchFamily="2" charset="0"/>
              <a:ea typeface="TT Firs Neue Bold"/>
              <a:cs typeface="TT Firs Neue Bold"/>
              <a:sym typeface="TT Firs Neue Bold"/>
            </a:endParaRPr>
          </a:p>
        </p:txBody>
      </p:sp>
      <p:sp>
        <p:nvSpPr>
          <p:cNvPr id="28" name="TextBox 19">
            <a:extLst>
              <a:ext uri="{FF2B5EF4-FFF2-40B4-BE49-F238E27FC236}">
                <a16:creationId xmlns:a16="http://schemas.microsoft.com/office/drawing/2014/main" id="{BFB80F14-DF3F-6079-ADE1-5FF0E688F1A8}"/>
              </a:ext>
            </a:extLst>
          </p:cNvPr>
          <p:cNvSpPr txBox="1"/>
          <p:nvPr/>
        </p:nvSpPr>
        <p:spPr>
          <a:xfrm>
            <a:off x="1091613" y="2730552"/>
            <a:ext cx="6060507" cy="20774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745"/>
              </a:lnSpc>
            </a:pPr>
            <a:r>
              <a:rPr lang="en-US" sz="2200" dirty="0">
                <a:latin typeface="G.I. 530"/>
              </a:rPr>
              <a:t>FAST TRACK </a:t>
            </a:r>
            <a:r>
              <a:rPr lang="en-US" sz="2200" dirty="0"/>
              <a:t>is a modular, internally developed Army platform designed to accelerate the competitive evaluation of vendor proposals. It acts as an intelligent force multiplier, automating tedious document cross-referencing so acquisition teams can focus on critical analysis and decision-making.</a:t>
            </a:r>
            <a:r>
              <a:rPr lang="en-US" sz="2400" dirty="0"/>
              <a:t> </a:t>
            </a:r>
            <a:endParaRPr lang="en-US" sz="2400" spc="-118" dirty="0">
              <a:latin typeface="TT Firs Neue"/>
              <a:ea typeface="TT Firs Neue"/>
              <a:cs typeface="TT Firs Neue"/>
              <a:sym typeface="TT Firs Neue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CE0AE1E-E925-2A90-DE57-BE3EDA6861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85850" y="2724150"/>
            <a:ext cx="4109892" cy="2762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4038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86CC8E-1888-6788-7E85-D0A97ED288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233F313C-2130-EA9C-28BA-0ABE3BBCC791}"/>
              </a:ext>
            </a:extLst>
          </p:cNvPr>
          <p:cNvSpPr/>
          <p:nvPr/>
        </p:nvSpPr>
        <p:spPr>
          <a:xfrm>
            <a:off x="6326260" y="1529412"/>
            <a:ext cx="5645871" cy="4701017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  <a:ln>
            <a:noFill/>
            <a:miter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rgbClr val="FFFFFF"/>
          </a:fontRef>
        </p:style>
        <p:txBody>
          <a:bodyPr rtlCol="0" anchor="ctr"/>
          <a:lstStyle/>
          <a:p>
            <a:pPr algn="ctr">
              <a:lnSpc>
                <a:spcPct val="95000"/>
              </a:lnSpc>
            </a:pPr>
            <a:endParaRPr lang="en-US" sz="170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830FC08-9F80-BF2A-8C7E-F6550F9F3C3C}"/>
              </a:ext>
            </a:extLst>
          </p:cNvPr>
          <p:cNvSpPr/>
          <p:nvPr/>
        </p:nvSpPr>
        <p:spPr>
          <a:xfrm>
            <a:off x="206447" y="1523999"/>
            <a:ext cx="5883996" cy="4701017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  <a:ln>
            <a:noFill/>
            <a:miter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rgbClr val="FFFFFF"/>
          </a:fontRef>
        </p:style>
        <p:txBody>
          <a:bodyPr rtlCol="0" anchor="ctr"/>
          <a:lstStyle/>
          <a:p>
            <a:pPr algn="ctr">
              <a:lnSpc>
                <a:spcPct val="95000"/>
              </a:lnSpc>
            </a:pPr>
            <a:endParaRPr lang="en-US" sz="17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21F705C-94BD-EE71-40C2-7BC61BC9B2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360" y="242413"/>
            <a:ext cx="11550995" cy="642877"/>
          </a:xfrm>
        </p:spPr>
        <p:txBody>
          <a:bodyPr/>
          <a:lstStyle/>
          <a:p>
            <a:r>
              <a:rPr lang="en-US" sz="2800" dirty="0">
                <a:latin typeface="G.I. 400"/>
              </a:rPr>
              <a:t>Scaling Adoption and Operational Capabilities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4ACE12DA-B329-37B4-E399-43FB382195A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42972" y="1631445"/>
            <a:ext cx="5610945" cy="3292331"/>
          </a:xfrm>
        </p:spPr>
        <p:txBody>
          <a:bodyPr vert="horz" lIns="0" tIns="0" rIns="0" bIns="0" spcCol="365760" rtlCol="0" anchor="t">
            <a:noAutofit/>
          </a:bodyPr>
          <a:lstStyle/>
          <a:p>
            <a:pPr>
              <a:lnSpc>
                <a:spcPct val="90000"/>
              </a:lnSpc>
            </a:pPr>
            <a:r>
              <a:rPr lang="en-US" sz="2000" u="sng" dirty="0">
                <a:solidFill>
                  <a:srgbClr val="221F20"/>
                </a:solidFill>
                <a:latin typeface="G.I. 530"/>
              </a:rPr>
              <a:t>OPERATIONAL SCALE &amp; DoD-WIDE ADOPTION </a:t>
            </a:r>
            <a:endParaRPr lang="en-US" sz="2000" dirty="0"/>
          </a:p>
          <a:p>
            <a:pPr marL="285750" indent="-285750">
              <a:buFont typeface="Arial"/>
              <a:buChar char="•"/>
            </a:pPr>
            <a:r>
              <a:rPr lang="en-US" sz="1800" b="1" dirty="0">
                <a:latin typeface="G.I. 530"/>
              </a:rPr>
              <a:t>From Pilot to Enterprise:</a:t>
            </a:r>
            <a:r>
              <a:rPr lang="en-US" sz="1800" dirty="0">
                <a:latin typeface="G.I. 530"/>
              </a:rPr>
              <a:t> Began as an initial Army pilot, rapidly scaled to all the Army, and is now being piloted or implemented across much of the DoD.</a:t>
            </a: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sz="1800" b="1" dirty="0">
                <a:latin typeface="G.I. 530"/>
              </a:rPr>
              <a:t>Service &amp; Hardware Scope:</a:t>
            </a:r>
            <a:r>
              <a:rPr lang="en-US" sz="1800" dirty="0">
                <a:latin typeface="G.I. 530"/>
              </a:rPr>
              <a:t> Successfully transitioned from foundational service contracts to complex hardware acquisitions.</a:t>
            </a:r>
          </a:p>
          <a:p>
            <a:pPr marL="285750" indent="-285750">
              <a:buFont typeface="Arial"/>
              <a:buChar char="•"/>
            </a:pPr>
            <a:r>
              <a:rPr lang="en-US" sz="1800" b="1" dirty="0">
                <a:latin typeface="G.I. 530"/>
              </a:rPr>
              <a:t>Comprehensive Coverage:</a:t>
            </a:r>
            <a:r>
              <a:rPr lang="en-US" sz="1800" dirty="0">
                <a:latin typeface="G.I. 530"/>
              </a:rPr>
              <a:t> Now utilized across multiple proposal volumes, including Technical, Past Performance, LPTA, and Pricing.</a:t>
            </a:r>
          </a:p>
          <a:p>
            <a:pPr>
              <a:lnSpc>
                <a:spcPct val="90000"/>
              </a:lnSpc>
            </a:pPr>
            <a:endParaRPr lang="en-US" sz="1400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1459C72A-B8CA-DE5F-261C-638C4E20094E}"/>
              </a:ext>
            </a:extLst>
          </p:cNvPr>
          <p:cNvSpPr txBox="1">
            <a:spLocks/>
          </p:cNvSpPr>
          <p:nvPr/>
        </p:nvSpPr>
        <p:spPr>
          <a:xfrm>
            <a:off x="6484295" y="1631445"/>
            <a:ext cx="5329800" cy="3697143"/>
          </a:xfrm>
          <a:prstGeom prst="rect">
            <a:avLst/>
          </a:prstGeom>
        </p:spPr>
        <p:txBody>
          <a:bodyPr vert="horz" lIns="0" tIns="0" rIns="0" bIns="0" spcCol="365760" rtlCol="0" anchor="t">
            <a:noAutofit/>
          </a:bodyPr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000"/>
              </a:spcBef>
              <a:buFontTx/>
              <a:buNone/>
              <a:defRPr sz="1700" kern="1200">
                <a:solidFill>
                  <a:schemeClr val="tx1"/>
                </a:solidFill>
                <a:latin typeface="G.I. 530" pitchFamily="2" charset="0"/>
                <a:ea typeface="+mn-ea"/>
                <a:cs typeface="+mn-cs"/>
              </a:defRPr>
            </a:lvl1pPr>
            <a:lvl2pPr marL="182880" indent="-182880" algn="l" defTabSz="914400" rtl="0" eaLnBrk="1" latinLnBrk="0" hangingPunct="1">
              <a:lnSpc>
                <a:spcPct val="95000"/>
              </a:lnSpc>
              <a:spcBef>
                <a:spcPts val="1000"/>
              </a:spcBef>
              <a:buFont typeface="Arial" panose="020B0604020202020204" pitchFamily="34" charset="0"/>
              <a:buChar char="▪"/>
              <a:defRPr sz="1700" kern="1200">
                <a:solidFill>
                  <a:schemeClr val="tx1"/>
                </a:solidFill>
                <a:latin typeface="G.I. 530" pitchFamily="2" charset="0"/>
                <a:ea typeface="+mn-ea"/>
                <a:cs typeface="+mn-cs"/>
              </a:defRPr>
            </a:lvl2pPr>
            <a:lvl3pPr marL="365760" indent="-18288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1700" kern="1200">
                <a:solidFill>
                  <a:schemeClr val="tx1"/>
                </a:solidFill>
                <a:latin typeface="G.I. 530" pitchFamily="2" charset="0"/>
                <a:ea typeface="+mn-ea"/>
                <a:cs typeface="+mn-cs"/>
              </a:defRPr>
            </a:lvl3pPr>
            <a:lvl4pPr marL="548640" indent="-18288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1700" kern="1200">
                <a:solidFill>
                  <a:schemeClr val="tx1"/>
                </a:solidFill>
                <a:latin typeface="G.I. 530" pitchFamily="2" charset="0"/>
                <a:ea typeface="+mn-ea"/>
                <a:cs typeface="+mn-cs"/>
              </a:defRPr>
            </a:lvl4pPr>
            <a:lvl5pPr marL="731520" indent="-18288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1700" kern="1200">
                <a:solidFill>
                  <a:schemeClr val="tx1"/>
                </a:solidFill>
                <a:latin typeface="G.I. 530" pitchFamily="2" charset="0"/>
                <a:ea typeface="+mn-ea"/>
                <a:cs typeface="+mn-cs"/>
              </a:defRPr>
            </a:lvl5pPr>
            <a:lvl6pPr marL="914400" indent="-18288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97280" indent="-18288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80160" indent="-18288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63040" indent="-18288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u="sng" dirty="0">
                <a:solidFill>
                  <a:srgbClr val="221F20"/>
                </a:solidFill>
                <a:latin typeface="G.I. 530"/>
              </a:rPr>
              <a:t>HOW IT EVALUATES: Draft Analysis vs. Final Judgment</a:t>
            </a: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sz="1800" b="1" dirty="0">
                <a:latin typeface="G.I. 530"/>
              </a:rPr>
              <a:t>System-Generated Draft Analysis:</a:t>
            </a:r>
            <a:r>
              <a:rPr lang="en-US" sz="1800" dirty="0">
                <a:latin typeface="G.I. 530"/>
              </a:rPr>
              <a:t> Fast Track ingests solicitation requirements from Sections L, M, and C and cross-references them against the proposal to automatically generate a draft SWOO (Strengths, Weaknesses, Opportunities, Observations) analysis.</a:t>
            </a:r>
          </a:p>
          <a:p>
            <a:pPr marL="285750" indent="-285750">
              <a:buFont typeface="Arial"/>
              <a:buChar char="•"/>
            </a:pPr>
            <a:r>
              <a:rPr lang="en-US" sz="1800" b="1" dirty="0">
                <a:latin typeface="G.I. 530"/>
              </a:rPr>
              <a:t>Human-in-the-Loop (The Evaluator's Role):</a:t>
            </a:r>
            <a:r>
              <a:rPr lang="en-US" sz="1800" dirty="0">
                <a:latin typeface="G.I. 530"/>
              </a:rPr>
              <a:t> The draft SWOO is a starting point, not the final decision. Human evaluators are required to validate the system-generated analysis, apply expert judgment, conduct the official compliance review, and make the final source selection decision.</a:t>
            </a:r>
          </a:p>
          <a:p>
            <a:pPr marL="285750" indent="-285750">
              <a:buFont typeface="Arial"/>
              <a:buChar char="•"/>
            </a:pPr>
            <a:endParaRPr lang="en-US" sz="1400" dirty="0"/>
          </a:p>
          <a:p>
            <a:pPr>
              <a:lnSpc>
                <a:spcPct val="90000"/>
              </a:lnSpc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7191079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345D4E-2477-B86A-D829-1DD61B864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E3650A46-0A24-D60F-A0E5-27445DA12B71}"/>
              </a:ext>
            </a:extLst>
          </p:cNvPr>
          <p:cNvSpPr/>
          <p:nvPr/>
        </p:nvSpPr>
        <p:spPr>
          <a:xfrm>
            <a:off x="206447" y="1523999"/>
            <a:ext cx="11778912" cy="4701017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  <a:ln>
            <a:noFill/>
            <a:miter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rgbClr val="FFFFFF"/>
          </a:fontRef>
        </p:style>
        <p:txBody>
          <a:bodyPr rtlCol="0" anchor="ctr"/>
          <a:lstStyle/>
          <a:p>
            <a:pPr algn="ctr">
              <a:lnSpc>
                <a:spcPct val="95000"/>
              </a:lnSpc>
            </a:pPr>
            <a:endParaRPr lang="en-US" sz="17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81E2F1-6037-3AB5-A271-5426519745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360" y="242413"/>
            <a:ext cx="11550995" cy="642877"/>
          </a:xfrm>
        </p:spPr>
        <p:txBody>
          <a:bodyPr/>
          <a:lstStyle/>
          <a:p>
            <a:r>
              <a:rPr lang="en-US" sz="2800">
                <a:latin typeface="G.I. 400"/>
              </a:rPr>
              <a:t>Rigorous SME Verification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DFCA7310-8E52-8D15-93D0-912A93E04AA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5295" y="1713057"/>
            <a:ext cx="11122852" cy="4234247"/>
          </a:xfrm>
        </p:spPr>
        <p:txBody>
          <a:bodyPr vert="horz" lIns="0" tIns="0" rIns="0" bIns="0" spcCol="365760" rtlCol="0" anchor="t">
            <a:noAutofit/>
          </a:bodyPr>
          <a:lstStyle/>
          <a:p>
            <a:r>
              <a:rPr lang="en-US" sz="2000" b="1">
                <a:latin typeface="G.I. 530"/>
              </a:rPr>
              <a:t>An Analytical Accelerator: </a:t>
            </a:r>
            <a:r>
              <a:rPr lang="en-US" sz="2000">
                <a:latin typeface="G.I. 530"/>
              </a:rPr>
              <a:t>The platform acts exclusively as an analytical accelerator. It enhances evaluation speed and accuracy but never assumes the legal or professional duties of a contracting officer.</a:t>
            </a:r>
            <a:endParaRPr lang="en-US" sz="2000"/>
          </a:p>
          <a:p>
            <a:r>
              <a:rPr lang="en-US" sz="2000" b="1">
                <a:latin typeface="G.I. 530"/>
              </a:rPr>
              <a:t>Sovereign Human Control:</a:t>
            </a:r>
            <a:r>
              <a:rPr lang="en-US" sz="2000">
                <a:latin typeface="G.I. 530"/>
              </a:rPr>
              <a:t> Ultimate responsibility for ratings, risk, and best-value selections remains strictly with human evaluators. Fast Track cannot make, submit, or authorize any final procurement decisions.</a:t>
            </a:r>
            <a:endParaRPr lang="en-US" sz="2000"/>
          </a:p>
          <a:p>
            <a:r>
              <a:rPr lang="en-US" sz="2000" b="1">
                <a:latin typeface="G.I. 530"/>
              </a:rPr>
              <a:t>Fact-by-Fact Analysis</a:t>
            </a:r>
            <a:r>
              <a:rPr lang="en-US" sz="2000">
                <a:latin typeface="G.I. 530"/>
              </a:rPr>
              <a:t>: Every single observation, citation, and finding proposed by the AI is treated strictly as an unverified draft. Subject Matter Experts independently cross-examine each claim against the source files.</a:t>
            </a:r>
            <a:endParaRPr lang="en-US" sz="2000"/>
          </a:p>
          <a:p>
            <a:r>
              <a:rPr lang="en-US" sz="2000" b="1">
                <a:latin typeface="G.I. 530"/>
              </a:rPr>
              <a:t>The SME Standard</a:t>
            </a:r>
            <a:r>
              <a:rPr lang="en-US" sz="2000">
                <a:latin typeface="G.I. 530"/>
              </a:rPr>
              <a:t>: No data point is incorporated into the official record without an expert evaluator verifying its absolute accuracy, eliminating any possibility of unvetted AI influence. </a:t>
            </a:r>
            <a:endParaRPr lang="en-US" sz="2000"/>
          </a:p>
          <a:p>
            <a:r>
              <a:rPr lang="en-US" sz="2000" b="1">
                <a:latin typeface="G.I. 530"/>
              </a:rPr>
              <a:t>Double-Pass Human Review</a:t>
            </a:r>
            <a:r>
              <a:rPr lang="en-US" sz="2000">
                <a:latin typeface="G.I. 530"/>
              </a:rPr>
              <a:t>: Every draft observation from the AI must be vetted by a primary evaluator and approved by a technical lead before finalization.</a:t>
            </a:r>
            <a:endParaRPr lang="en-US" sz="2000"/>
          </a:p>
          <a:p>
            <a:pPr marL="285750" indent="-285750">
              <a:buFont typeface="Arial"/>
              <a:buChar char="•"/>
            </a:pPr>
            <a:endParaRPr lang="en-US" sz="1800" dirty="0">
              <a:latin typeface="G.I. 530"/>
            </a:endParaRPr>
          </a:p>
          <a:p>
            <a:pPr>
              <a:lnSpc>
                <a:spcPct val="90000"/>
              </a:lnSpc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9013096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D53816-8BB8-98C1-A59E-5264ED8DBF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3AD66F-4127-2903-6848-EFAD17E7A9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39" y="236367"/>
            <a:ext cx="9926321" cy="820625"/>
          </a:xfrm>
        </p:spPr>
        <p:txBody>
          <a:bodyPr vert="horz" lIns="0" tIns="0" rIns="0" bIns="0" rtlCol="0" anchor="ctr" anchorCtr="0">
            <a:normAutofit/>
          </a:bodyPr>
          <a:lstStyle/>
          <a:p>
            <a:r>
              <a:rPr lang="en-US" kern="1200" cap="all" baseline="0" dirty="0">
                <a:latin typeface="G.I. 400" pitchFamily="2" charset="0"/>
                <a:ea typeface="+mj-ea"/>
                <a:cs typeface="+mj-cs"/>
              </a:rPr>
              <a:t>Safeguarding Your Intellectual Property 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05B0D13-FCA5-7518-D57D-EAEEA033C6AF}"/>
              </a:ext>
            </a:extLst>
          </p:cNvPr>
          <p:cNvSpPr txBox="1"/>
          <p:nvPr/>
        </p:nvSpPr>
        <p:spPr>
          <a:xfrm>
            <a:off x="548639" y="1434042"/>
            <a:ext cx="11095674" cy="4931833"/>
          </a:xfrm>
          <a:prstGeom prst="rect">
            <a:avLst/>
          </a:prstGeom>
        </p:spPr>
        <p:txBody>
          <a:bodyPr vert="horz" lIns="0" tIns="0" rIns="0" bIns="0" spcCol="365760" rtlCol="0" anchor="t">
            <a:normAutofit/>
          </a:bodyPr>
          <a:lstStyle/>
          <a:p>
            <a:pPr>
              <a:lnSpc>
                <a:spcPct val="95000"/>
              </a:lnSpc>
              <a:spcBef>
                <a:spcPts val="1000"/>
              </a:spcBef>
              <a:buFont typeface="Arial" panose="020B0604020202020204" pitchFamily="34" charset="0"/>
            </a:pPr>
            <a:r>
              <a:rPr lang="en-US" sz="2000" b="1" dirty="0">
                <a:latin typeface="G.I. 750"/>
                <a:ea typeface="Helvetica World Bold"/>
                <a:cs typeface="Helvetica World Bold"/>
              </a:rPr>
              <a:t>ENGINEERED BY THE ARMY TO MEET THE HIGHEST STANDARDS OF TRUST, COMPLIANCE, AND DATA SECURITY.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9D1F9814-1A22-52E3-636B-DDF7876A0F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930678"/>
              </p:ext>
            </p:extLst>
          </p:nvPr>
        </p:nvGraphicFramePr>
        <p:xfrm>
          <a:off x="547687" y="2088092"/>
          <a:ext cx="11096625" cy="4147866"/>
        </p:xfrm>
        <a:graphic>
          <a:graphicData uri="http://schemas.openxmlformats.org/drawingml/2006/table">
            <a:tbl>
              <a:tblPr/>
              <a:tblGrid>
                <a:gridCol w="3642176">
                  <a:extLst>
                    <a:ext uri="{9D8B030D-6E8A-4147-A177-3AD203B41FA5}">
                      <a16:colId xmlns:a16="http://schemas.microsoft.com/office/drawing/2014/main" val="3968450395"/>
                    </a:ext>
                  </a:extLst>
                </a:gridCol>
                <a:gridCol w="7454449">
                  <a:extLst>
                    <a:ext uri="{9D8B030D-6E8A-4147-A177-3AD203B41FA5}">
                      <a16:colId xmlns:a16="http://schemas.microsoft.com/office/drawing/2014/main" val="4040769089"/>
                    </a:ext>
                  </a:extLst>
                </a:gridCol>
              </a:tblGrid>
              <a:tr h="332372">
                <a:tc>
                  <a:txBody>
                    <a:bodyPr/>
                    <a:lstStyle/>
                    <a:p>
                      <a:pPr marL="0">
                        <a:buNone/>
                      </a:pPr>
                      <a:r>
                        <a:rPr lang="en-US" sz="1600">
                          <a:effectLst/>
                          <a:latin typeface="G.I. 750" pitchFamily="2" charset="0"/>
                        </a:rPr>
                        <a:t>Security Pillar </a:t>
                      </a:r>
                    </a:p>
                  </a:txBody>
                  <a:tcPr marL="85994" marR="85994" marT="42997" marB="42997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>
                        <a:buNone/>
                      </a:pPr>
                      <a:r>
                        <a:rPr lang="en-US" sz="1600">
                          <a:effectLst/>
                          <a:latin typeface="G.I. 750" pitchFamily="2" charset="0"/>
                        </a:rPr>
                        <a:t>How It Protects Your Proposal Data </a:t>
                      </a:r>
                    </a:p>
                  </a:txBody>
                  <a:tcPr marL="85994" marR="85994" marT="42997" marB="4299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7530814"/>
                  </a:ext>
                </a:extLst>
              </a:tr>
              <a:tr h="645583">
                <a:tc>
                  <a:txBody>
                    <a:bodyPr/>
                    <a:lstStyle/>
                    <a:p>
                      <a:pPr marL="0">
                        <a:buNone/>
                      </a:pPr>
                      <a:r>
                        <a:rPr lang="en-US" sz="1500">
                          <a:effectLst/>
                        </a:rPr>
                        <a:t>100% In-House &amp; IL5/IL6 Secure </a:t>
                      </a:r>
                      <a:endParaRPr lang="en-US" sz="1500" dirty="0">
                        <a:effectLst/>
                      </a:endParaRPr>
                    </a:p>
                  </a:txBody>
                  <a:tcPr marL="85994" marR="85994" marT="42997" marB="42997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>
                        <a:buNone/>
                      </a:pPr>
                      <a:r>
                        <a:rPr lang="en-US" sz="1500" dirty="0">
                          <a:effectLst/>
                        </a:rPr>
                        <a:t>Built entirely by the Army to operate on secure unclassified (IL5) and classified (IL6) clouds. No commercial software companies have access to the code or your data. </a:t>
                      </a:r>
                    </a:p>
                  </a:txBody>
                  <a:tcPr marL="85994" marR="85994" marT="42997" marB="4299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1882866"/>
                  </a:ext>
                </a:extLst>
              </a:tr>
              <a:tr h="823804">
                <a:tc>
                  <a:txBody>
                    <a:bodyPr/>
                    <a:lstStyle/>
                    <a:p>
                      <a:pPr marL="0">
                        <a:buNone/>
                      </a:pPr>
                      <a:r>
                        <a:rPr lang="en-US" sz="1500">
                          <a:effectLst/>
                        </a:rPr>
                        <a:t>Ephemeral Processing </a:t>
                      </a:r>
                      <a:endParaRPr lang="en-US" sz="1500" dirty="0">
                        <a:effectLst/>
                      </a:endParaRPr>
                    </a:p>
                  </a:txBody>
                  <a:tcPr marL="85994" marR="85994" marT="42997" marB="42997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>
                        <a:buNone/>
                      </a:pPr>
                      <a:r>
                        <a:rPr lang="en-US" sz="1500">
                          <a:effectLst/>
                        </a:rPr>
                        <a:t>Proposal files are processed temporarily in active session memory. They are never permanently stored on servers and are completely purged when the evaluation session ends. </a:t>
                      </a:r>
                      <a:endParaRPr lang="en-US" sz="1500" dirty="0">
                        <a:effectLst/>
                      </a:endParaRPr>
                    </a:p>
                  </a:txBody>
                  <a:tcPr marL="85994" marR="85994" marT="42997" marB="4299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7772682"/>
                  </a:ext>
                </a:extLst>
              </a:tr>
              <a:tr h="823804">
                <a:tc>
                  <a:txBody>
                    <a:bodyPr/>
                    <a:lstStyle/>
                    <a:p>
                      <a:pPr marL="0">
                        <a:buNone/>
                      </a:pPr>
                      <a:r>
                        <a:rPr lang="en-US" sz="1500">
                          <a:effectLst/>
                        </a:rPr>
                        <a:t>Absolute Confidentiality </a:t>
                      </a:r>
                      <a:endParaRPr lang="en-US" sz="1500" dirty="0">
                        <a:effectLst/>
                      </a:endParaRPr>
                    </a:p>
                  </a:txBody>
                  <a:tcPr marL="85994" marR="85994" marT="42997" marB="42997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>
                        <a:buNone/>
                      </a:pPr>
                      <a:r>
                        <a:rPr lang="en-US" sz="1500">
                          <a:effectLst/>
                        </a:rPr>
                        <a:t>Your proprietary solutions remain strictly confidential. The system operates under strict access controls, ensuring your technical methodologies and pricing models are never exposed, shared, or leaked. </a:t>
                      </a:r>
                      <a:endParaRPr lang="en-US" sz="1500" dirty="0">
                        <a:effectLst/>
                      </a:endParaRPr>
                    </a:p>
                  </a:txBody>
                  <a:tcPr marL="85994" marR="85994" marT="42997" marB="4299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40379453"/>
                  </a:ext>
                </a:extLst>
              </a:tr>
              <a:tr h="698500">
                <a:tc>
                  <a:txBody>
                    <a:bodyPr/>
                    <a:lstStyle/>
                    <a:p>
                      <a:pPr marL="0">
                        <a:buNone/>
                      </a:pPr>
                      <a:r>
                        <a:rPr lang="en-US" sz="1500">
                          <a:effectLst/>
                        </a:rPr>
                        <a:t>Strict Data Isolation </a:t>
                      </a:r>
                      <a:endParaRPr lang="en-US" sz="1500" dirty="0">
                        <a:effectLst/>
                      </a:endParaRPr>
                    </a:p>
                  </a:txBody>
                  <a:tcPr marL="85994" marR="85994" marT="42997" marB="42997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>
                        <a:buNone/>
                      </a:pPr>
                      <a:r>
                        <a:rPr lang="en-US" sz="1500" dirty="0">
                          <a:effectLst/>
                        </a:rPr>
                        <a:t>The AI operates in completely isolated silos. The Government team evaluating your proposal only sees your data, ensuring zero cross-pollination with competitors. </a:t>
                      </a:r>
                    </a:p>
                  </a:txBody>
                  <a:tcPr marL="85994" marR="85994" marT="42997" marB="4299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3782688"/>
                  </a:ext>
                </a:extLst>
              </a:tr>
              <a:tr h="823803">
                <a:tc>
                  <a:txBody>
                    <a:bodyPr/>
                    <a:lstStyle/>
                    <a:p>
                      <a:pPr marL="0" lvl="0" algn="l" defTabSz="914400" rtl="0" eaLnBrk="1" latinLnBrk="0" hangingPunct="1">
                        <a:buNone/>
                      </a:pPr>
                      <a:r>
                        <a:rPr lang="en-US" sz="15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Retrieval-Augmented Generation (RAG)</a:t>
                      </a:r>
                      <a:endParaRPr lang="en-US" sz="15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5994" marR="85994" marT="42997" marB="42997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l" defTabSz="914400" rtl="0" eaLnBrk="1" latinLnBrk="0" hangingPunct="1">
                        <a:buNone/>
                      </a:pPr>
                      <a:r>
                        <a:rPr lang="en-US" sz="15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Rather than relying on generic AI knowledge bases, our platform uses RAG. The AI is strictly bound to retrieve answers directly from the provided solicitation and proposal PDFs.</a:t>
                      </a:r>
                      <a:endParaRPr lang="en-US" sz="15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5994" marR="85994" marT="42997" marB="4299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124628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6476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7114F81-8025-D273-9E7B-94645ED7E4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7120" y="492298"/>
            <a:ext cx="12366240" cy="5873405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17D3DA56-6E1E-6443-D376-1C4E60234D5B}"/>
              </a:ext>
            </a:extLst>
          </p:cNvPr>
          <p:cNvGrpSpPr/>
          <p:nvPr/>
        </p:nvGrpSpPr>
        <p:grpSpPr>
          <a:xfrm>
            <a:off x="10619885" y="6118244"/>
            <a:ext cx="1398799" cy="657188"/>
            <a:chOff x="10619885" y="6118244"/>
            <a:chExt cx="1398799" cy="657188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70D670AF-B333-270E-DC92-0B6B3EB1F43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364211" y="6118244"/>
              <a:ext cx="654473" cy="657188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6AE10384-DC8E-B5B8-F4FF-E41F5D2BBB9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619885" y="6212668"/>
              <a:ext cx="696833" cy="468340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E2705A00-E480-4A04-C602-20545BD2F285}"/>
              </a:ext>
            </a:extLst>
          </p:cNvPr>
          <p:cNvSpPr txBox="1"/>
          <p:nvPr/>
        </p:nvSpPr>
        <p:spPr>
          <a:xfrm>
            <a:off x="5867400" y="37961"/>
            <a:ext cx="457201" cy="198406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0" indent="0" algn="ctr">
              <a:lnSpc>
                <a:spcPct val="95000"/>
              </a:lnSpc>
              <a:spcBef>
                <a:spcPts val="1000"/>
              </a:spcBef>
              <a:buSzPct val="100000"/>
              <a:buFont typeface="Arial"/>
              <a:buNone/>
            </a:pPr>
            <a:r>
              <a:rPr lang="en-US" sz="1100" dirty="0">
                <a:solidFill>
                  <a:schemeClr val="bg1"/>
                </a:solidFill>
                <a:latin typeface="+mj-lt"/>
              </a:rPr>
              <a:t>DISTRIBUTION STATEMENT A: Approved for Public Release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2C65714-73EF-60AE-E63A-CE1D19811E8D}"/>
              </a:ext>
            </a:extLst>
          </p:cNvPr>
          <p:cNvSpPr txBox="1"/>
          <p:nvPr/>
        </p:nvSpPr>
        <p:spPr>
          <a:xfrm>
            <a:off x="5867400" y="6661324"/>
            <a:ext cx="457201" cy="198406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0" indent="0" algn="ctr">
              <a:lnSpc>
                <a:spcPct val="95000"/>
              </a:lnSpc>
              <a:spcBef>
                <a:spcPts val="1000"/>
              </a:spcBef>
              <a:buSzPct val="100000"/>
              <a:buFont typeface="Arial"/>
              <a:buNone/>
            </a:pPr>
            <a:r>
              <a:rPr lang="en-US" sz="1100" dirty="0">
                <a:solidFill>
                  <a:schemeClr val="bg1"/>
                </a:solidFill>
                <a:latin typeface="+mj-lt"/>
              </a:rPr>
              <a:t>DISTRIBUTION STATEMENT A. Approved for Public Release.</a:t>
            </a:r>
          </a:p>
          <a:p>
            <a:pPr marL="0" indent="0" algn="ctr">
              <a:lnSpc>
                <a:spcPct val="95000"/>
              </a:lnSpc>
              <a:spcBef>
                <a:spcPts val="1000"/>
              </a:spcBef>
              <a:buSzPct val="100000"/>
              <a:buFont typeface="Arial"/>
              <a:buNone/>
            </a:pPr>
            <a:endParaRPr lang="en-US" sz="11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020710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equence 01_1">
            <a:hlinkClick r:id="" action="ppaction://media"/>
            <a:extLst>
              <a:ext uri="{FF2B5EF4-FFF2-40B4-BE49-F238E27FC236}">
                <a16:creationId xmlns:a16="http://schemas.microsoft.com/office/drawing/2014/main" id="{344B4B89-A459-2E3F-E253-0E6E0C63C5B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B69EA963-FD86-A075-AE29-7A6A4DA5334C}"/>
              </a:ext>
            </a:extLst>
          </p:cNvPr>
          <p:cNvGrpSpPr/>
          <p:nvPr/>
        </p:nvGrpSpPr>
        <p:grpSpPr>
          <a:xfrm>
            <a:off x="10619885" y="6118244"/>
            <a:ext cx="1398799" cy="657188"/>
            <a:chOff x="10619885" y="6118244"/>
            <a:chExt cx="1398799" cy="657188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1CE93E20-6FF2-4A6C-D5FA-9B86AFC5162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1364211" y="6118244"/>
              <a:ext cx="654473" cy="657188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F9BB45E8-C0BB-8F21-22B8-23BAA3D1172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0619885" y="6212668"/>
              <a:ext cx="696833" cy="468340"/>
            </a:xfrm>
            <a:prstGeom prst="rect">
              <a:avLst/>
            </a:prstGeom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BD7EDBD9-B7B0-C38F-A2B1-83D1E901C0F8}"/>
              </a:ext>
            </a:extLst>
          </p:cNvPr>
          <p:cNvSpPr txBox="1"/>
          <p:nvPr/>
        </p:nvSpPr>
        <p:spPr>
          <a:xfrm>
            <a:off x="5867400" y="37961"/>
            <a:ext cx="457201" cy="198406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0" indent="0" algn="ctr">
              <a:lnSpc>
                <a:spcPct val="95000"/>
              </a:lnSpc>
              <a:spcBef>
                <a:spcPts val="1000"/>
              </a:spcBef>
              <a:buSzPct val="100000"/>
              <a:buFont typeface="Arial"/>
              <a:buNone/>
            </a:pPr>
            <a:r>
              <a:rPr lang="en-US" sz="1100" dirty="0">
                <a:solidFill>
                  <a:schemeClr val="bg1"/>
                </a:solidFill>
                <a:latin typeface="+mj-lt"/>
              </a:rPr>
              <a:t>DISTRIBUTION STATEMENT A: Approved for Public Release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61E856F-1F4A-8FAD-ABD7-979552E62AB1}"/>
              </a:ext>
            </a:extLst>
          </p:cNvPr>
          <p:cNvSpPr txBox="1"/>
          <p:nvPr/>
        </p:nvSpPr>
        <p:spPr>
          <a:xfrm>
            <a:off x="5867400" y="6661324"/>
            <a:ext cx="457201" cy="198406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0" indent="0" algn="ctr">
              <a:lnSpc>
                <a:spcPct val="95000"/>
              </a:lnSpc>
              <a:spcBef>
                <a:spcPts val="1000"/>
              </a:spcBef>
              <a:buSzPct val="100000"/>
              <a:buFont typeface="Arial"/>
              <a:buNone/>
            </a:pPr>
            <a:r>
              <a:rPr lang="en-US" sz="1100" dirty="0">
                <a:solidFill>
                  <a:schemeClr val="bg1"/>
                </a:solidFill>
                <a:latin typeface="+mj-lt"/>
              </a:rPr>
              <a:t>DISTRIBUTION STATEMENT A. Approved for Public Release.</a:t>
            </a:r>
          </a:p>
          <a:p>
            <a:pPr marL="0" indent="0" algn="ctr">
              <a:lnSpc>
                <a:spcPct val="95000"/>
              </a:lnSpc>
              <a:spcBef>
                <a:spcPts val="1000"/>
              </a:spcBef>
              <a:buSzPct val="100000"/>
              <a:buFont typeface="Arial"/>
              <a:buNone/>
            </a:pPr>
            <a:endParaRPr lang="en-US" sz="11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48231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4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WOO">
            <a:hlinkClick r:id="" action="ppaction://media"/>
            <a:extLst>
              <a:ext uri="{FF2B5EF4-FFF2-40B4-BE49-F238E27FC236}">
                <a16:creationId xmlns:a16="http://schemas.microsoft.com/office/drawing/2014/main" id="{7B4EABD6-A38B-032E-8EEA-78C2FCCDE421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1894.6666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B4C6FF2B-777E-B4A5-3DC2-8DE03FA7534F}"/>
              </a:ext>
            </a:extLst>
          </p:cNvPr>
          <p:cNvGrpSpPr/>
          <p:nvPr/>
        </p:nvGrpSpPr>
        <p:grpSpPr>
          <a:xfrm>
            <a:off x="10619885" y="6118244"/>
            <a:ext cx="1398799" cy="657188"/>
            <a:chOff x="10619885" y="6118244"/>
            <a:chExt cx="1398799" cy="657188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B26E4BA2-AD02-F949-B327-61C55928896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1364211" y="6118244"/>
              <a:ext cx="654473" cy="657188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6FF397C-60FD-BFB9-75A5-4F5726B1E5D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0619885" y="6212668"/>
              <a:ext cx="696833" cy="468340"/>
            </a:xfrm>
            <a:prstGeom prst="rect">
              <a:avLst/>
            </a:prstGeom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7772C8FF-AD0B-9A11-FE2F-4A4079AE4871}"/>
              </a:ext>
            </a:extLst>
          </p:cNvPr>
          <p:cNvSpPr txBox="1"/>
          <p:nvPr/>
        </p:nvSpPr>
        <p:spPr>
          <a:xfrm>
            <a:off x="5867400" y="37961"/>
            <a:ext cx="457201" cy="198406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0" indent="0" algn="ctr">
              <a:lnSpc>
                <a:spcPct val="95000"/>
              </a:lnSpc>
              <a:spcBef>
                <a:spcPts val="1000"/>
              </a:spcBef>
              <a:buSzPct val="100000"/>
              <a:buFont typeface="Arial"/>
              <a:buNone/>
            </a:pPr>
            <a:r>
              <a:rPr lang="en-US" sz="1100" dirty="0">
                <a:solidFill>
                  <a:schemeClr val="bg1"/>
                </a:solidFill>
                <a:latin typeface="+mj-lt"/>
              </a:rPr>
              <a:t>DISTRIBUTION STATEMENT A: Approved for Public Release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7609CD7-BC08-FAD7-9BD3-EF4EC27142BD}"/>
              </a:ext>
            </a:extLst>
          </p:cNvPr>
          <p:cNvSpPr txBox="1"/>
          <p:nvPr/>
        </p:nvSpPr>
        <p:spPr>
          <a:xfrm>
            <a:off x="5867400" y="6661324"/>
            <a:ext cx="457201" cy="198406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0" indent="0" algn="ctr">
              <a:lnSpc>
                <a:spcPct val="95000"/>
              </a:lnSpc>
              <a:spcBef>
                <a:spcPts val="1000"/>
              </a:spcBef>
              <a:buSzPct val="100000"/>
              <a:buFont typeface="Arial"/>
              <a:buNone/>
            </a:pPr>
            <a:r>
              <a:rPr lang="en-US" sz="1100" dirty="0">
                <a:solidFill>
                  <a:schemeClr val="bg1"/>
                </a:solidFill>
                <a:latin typeface="+mj-lt"/>
              </a:rPr>
              <a:t>DISTRIBUTION STATEMENT A. Approved for Public Release.</a:t>
            </a:r>
          </a:p>
          <a:p>
            <a:pPr marL="0" indent="0" algn="ctr">
              <a:lnSpc>
                <a:spcPct val="95000"/>
              </a:lnSpc>
              <a:spcBef>
                <a:spcPts val="1000"/>
              </a:spcBef>
              <a:buSzPct val="100000"/>
              <a:buFont typeface="Arial"/>
              <a:buNone/>
            </a:pPr>
            <a:endParaRPr lang="en-US" sz="11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01641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4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US Army 2023">
  <a:themeElements>
    <a:clrScheme name="US Army 2023 Colors">
      <a:dk1>
        <a:srgbClr val="221F20"/>
      </a:dk1>
      <a:lt1>
        <a:srgbClr val="FFFFFF"/>
      </a:lt1>
      <a:dk2>
        <a:srgbClr val="221F20"/>
      </a:dk2>
      <a:lt2>
        <a:srgbClr val="FFCC01"/>
      </a:lt2>
      <a:accent1>
        <a:srgbClr val="221F20"/>
      </a:accent1>
      <a:accent2>
        <a:srgbClr val="FFCC01"/>
      </a:accent2>
      <a:accent3>
        <a:srgbClr val="727365"/>
      </a:accent3>
      <a:accent4>
        <a:srgbClr val="D5D5D7"/>
      </a:accent4>
      <a:accent5>
        <a:srgbClr val="565557"/>
      </a:accent5>
      <a:accent6>
        <a:srgbClr val="BFB8A6"/>
      </a:accent6>
      <a:hlink>
        <a:srgbClr val="565557"/>
      </a:hlink>
      <a:folHlink>
        <a:srgbClr val="565557"/>
      </a:folHlink>
    </a:clrScheme>
    <a:fontScheme name="ARMY">
      <a:majorFont>
        <a:latin typeface="G.I. 400"/>
        <a:ea typeface=""/>
        <a:cs typeface=""/>
      </a:majorFont>
      <a:minorFont>
        <a:latin typeface="G.I. 530"/>
        <a:ea typeface=""/>
        <a:cs typeface=""/>
      </a:minorFont>
    </a:fontScheme>
    <a:fmtScheme name="US Army 2023 Effect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1270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127000" dist="63500" dir="2700000" algn="b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>
    <a:spDef>
      <a:spPr>
        <a:ln>
          <a:noFill/>
          <a:miter/>
        </a:ln>
      </a:spPr>
      <a:bodyPr/>
      <a:lstStyle>
        <a:defPPr algn="ctr">
          <a:lnSpc>
            <a:spcPct val="95000"/>
          </a:lnSpc>
          <a:defRPr sz="1700"/>
        </a:defPPr>
      </a:lstStyle>
      <a:style>
        <a:lnRef idx="0">
          <a:schemeClr val="accent1"/>
        </a:lnRef>
        <a:fillRef idx="1">
          <a:schemeClr val="accent1"/>
        </a:fillRef>
        <a:effectRef idx="0">
          <a:srgbClr val="000000"/>
        </a:effectRef>
        <a:fontRef idx="minor">
          <a:srgbClr val="FFFFFF"/>
        </a:fontRef>
      </a:style>
    </a:spDef>
    <a:lnDef>
      <a:spPr>
        <a:ln w="12700" cap="flat">
          <a:miter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rgbClr val="000000"/>
        </a:effectRef>
        <a:fontRef idx="minor">
          <a:srgbClr val="FFFFFF"/>
        </a:fontRef>
      </a:style>
    </a:lnDef>
    <a:txDef>
      <a:spPr>
        <a:noFill/>
      </a:spPr>
      <a:bodyPr wrap="square" lIns="0" tIns="0" rIns="0" bIns="0" rtlCol="0">
        <a:noAutofit/>
      </a:bodyPr>
      <a:lstStyle>
        <a:defPPr marL="182880" indent="-182880">
          <a:lnSpc>
            <a:spcPct val="95000"/>
          </a:lnSpc>
          <a:spcBef>
            <a:spcPts val="1000"/>
          </a:spcBef>
          <a:buSzPct val="100000"/>
          <a:buFont typeface="Arial"/>
          <a:buChar char="▪"/>
          <a:defRPr sz="1700"/>
        </a:defPPr>
      </a:lstStyle>
    </a:txDef>
  </a:objectDefaults>
  <a:extraClrSchemeLst/>
  <a:custClrLst>
    <a:custClr name="Army Black">
      <a:srgbClr val="221F20"/>
    </a:custClr>
    <a:custClr name="Army Gold">
      <a:srgbClr val="FFCC01"/>
    </a:custClr>
    <a:custClr name="White">
      <a:srgbClr val="FFFFFF"/>
    </a:custClr>
    <a:custClr name="Army Green">
      <a:srgbClr val="2F372F"/>
    </a:custClr>
    <a:custClr name="Tan">
      <a:srgbClr val="F1E4C7"/>
    </a:custClr>
    <a:custClr name="Field 01">
      <a:srgbClr val="727365"/>
    </a:custClr>
    <a:custClr name="Field 02">
      <a:srgbClr val="BFB8A6"/>
    </a:custClr>
    <a:custClr name="Gray 01">
      <a:srgbClr val="565557"/>
    </a:custClr>
    <a:custClr name="Gray 02">
      <a:srgbClr val="D5D5D7"/>
    </a:custClr>
    <a:custClr name="Highlight Orange">
      <a:srgbClr val="F16521"/>
    </a:custClr>
    <a:custClr name="Highlight Green">
      <a:srgbClr val="2DAA27"/>
    </a:custClr>
    <a:custClr name="Highlight Red">
      <a:srgbClr val="CF0000"/>
    </a:custClr>
  </a:custClrLst>
  <a:extLst>
    <a:ext uri="{05A4C25C-085E-4340-85A3-A5531E510DB2}">
      <thm15:themeFamily xmlns:thm15="http://schemas.microsoft.com/office/thememl/2012/main" name="US Army PowerPoint 16x9 12Feb2023" id="{3EB2FCAD-453B-4F97-9379-31EB449BB4A1}" vid="{CCBAEC26-5D3F-44DD-9C13-DB69982D462A}"/>
    </a:ext>
  </a:extLst>
</a:theme>
</file>

<file path=ppt/theme/theme2.xml><?xml version="1.0" encoding="utf-8"?>
<a:theme xmlns:a="http://schemas.openxmlformats.org/drawingml/2006/main" name="US Army 2023">
  <a:themeElements>
    <a:clrScheme name="US Army 2023 Colors">
      <a:dk1>
        <a:srgbClr val="221F20"/>
      </a:dk1>
      <a:lt1>
        <a:srgbClr val="FFFFFF"/>
      </a:lt1>
      <a:dk2>
        <a:srgbClr val="221F20"/>
      </a:dk2>
      <a:lt2>
        <a:srgbClr val="FFCC01"/>
      </a:lt2>
      <a:accent1>
        <a:srgbClr val="221F20"/>
      </a:accent1>
      <a:accent2>
        <a:srgbClr val="FFCC01"/>
      </a:accent2>
      <a:accent3>
        <a:srgbClr val="727365"/>
      </a:accent3>
      <a:accent4>
        <a:srgbClr val="D5D5D7"/>
      </a:accent4>
      <a:accent5>
        <a:srgbClr val="565557"/>
      </a:accent5>
      <a:accent6>
        <a:srgbClr val="BFB8A6"/>
      </a:accent6>
      <a:hlink>
        <a:srgbClr val="565557"/>
      </a:hlink>
      <a:folHlink>
        <a:srgbClr val="565557"/>
      </a:folHlink>
    </a:clrScheme>
    <a:fontScheme name="US Army 2023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US Army 2023 Effect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1270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127000" dist="63500" dir="2700000" algn="b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>
    <a:spDef>
      <a:spPr>
        <a:ln>
          <a:noFill/>
          <a:miter/>
        </a:ln>
      </a:spPr>
      <a:bodyPr/>
      <a:lstStyle>
        <a:defPPr algn="ctr">
          <a:lnSpc>
            <a:spcPct val="95000"/>
          </a:lnSpc>
          <a:defRPr sz="1700"/>
        </a:defPPr>
      </a:lstStyle>
      <a:style>
        <a:lnRef idx="0">
          <a:schemeClr val="accent1"/>
        </a:lnRef>
        <a:fillRef idx="1">
          <a:schemeClr val="accent1"/>
        </a:fillRef>
        <a:effectRef idx="0">
          <a:srgbClr val="000000"/>
        </a:effectRef>
        <a:fontRef idx="minor">
          <a:srgbClr val="FFFFFF"/>
        </a:fontRef>
      </a:style>
    </a:spDef>
    <a:lnDef>
      <a:spPr>
        <a:ln w="12700" cap="flat">
          <a:miter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rgbClr val="000000"/>
        </a:effectRef>
        <a:fontRef idx="minor">
          <a:srgbClr val="FFFFFF"/>
        </a:fontRef>
      </a:style>
    </a:lnDef>
    <a:txDef>
      <a:spPr>
        <a:noFill/>
      </a:spPr>
      <a:bodyPr wrap="square" lIns="0" tIns="0" rIns="0" bIns="0" rtlCol="0">
        <a:noAutofit/>
      </a:bodyPr>
      <a:lstStyle>
        <a:defPPr marL="182880" indent="-182880">
          <a:lnSpc>
            <a:spcPct val="95000"/>
          </a:lnSpc>
          <a:spcBef>
            <a:spcPts val="1000"/>
          </a:spcBef>
          <a:buSzPct val="100000"/>
          <a:buFont typeface="Arial"/>
          <a:buChar char="▪"/>
          <a:defRPr sz="1700"/>
        </a:defPPr>
      </a:lstStyle>
    </a:txDef>
  </a:objectDefaults>
  <a:extraClrSchemeLst/>
  <a:custClrLst>
    <a:custClr name="Army Black">
      <a:srgbClr val="221F20"/>
    </a:custClr>
    <a:custClr name="Army Gold">
      <a:srgbClr val="FFCC01"/>
    </a:custClr>
    <a:custClr name="White">
      <a:srgbClr val="FFFFFF"/>
    </a:custClr>
    <a:custClr name="Army Green">
      <a:srgbClr val="2F372F"/>
    </a:custClr>
    <a:custClr name="Tan">
      <a:srgbClr val="F1E4C7"/>
    </a:custClr>
    <a:custClr name="Field 01">
      <a:srgbClr val="727365"/>
    </a:custClr>
    <a:custClr name="Field 02">
      <a:srgbClr val="BFB8A6"/>
    </a:custClr>
    <a:custClr name="Gray 01">
      <a:srgbClr val="565557"/>
    </a:custClr>
    <a:custClr name="Gray 02">
      <a:srgbClr val="D5D5D7"/>
    </a:custClr>
    <a:custClr name="Highlight Orange">
      <a:srgbClr val="F16521"/>
    </a:custClr>
    <a:custClr name="Highlight Green">
      <a:srgbClr val="2DAA27"/>
    </a:custClr>
    <a:custClr name="Highlight Red">
      <a:srgbClr val="CF0000"/>
    </a:custClr>
  </a:custClrLst>
</a:theme>
</file>

<file path=ppt/theme/theme3.xml><?xml version="1.0" encoding="utf-8"?>
<a:theme xmlns:a="http://schemas.openxmlformats.org/drawingml/2006/main" name="US Army 2023">
  <a:themeElements>
    <a:clrScheme name="US Army 2023 Colors">
      <a:dk1>
        <a:srgbClr val="221F20"/>
      </a:dk1>
      <a:lt1>
        <a:srgbClr val="FFFFFF"/>
      </a:lt1>
      <a:dk2>
        <a:srgbClr val="221F20"/>
      </a:dk2>
      <a:lt2>
        <a:srgbClr val="FFCC01"/>
      </a:lt2>
      <a:accent1>
        <a:srgbClr val="221F20"/>
      </a:accent1>
      <a:accent2>
        <a:srgbClr val="FFCC01"/>
      </a:accent2>
      <a:accent3>
        <a:srgbClr val="727365"/>
      </a:accent3>
      <a:accent4>
        <a:srgbClr val="D5D5D7"/>
      </a:accent4>
      <a:accent5>
        <a:srgbClr val="565557"/>
      </a:accent5>
      <a:accent6>
        <a:srgbClr val="BFB8A6"/>
      </a:accent6>
      <a:hlink>
        <a:srgbClr val="565557"/>
      </a:hlink>
      <a:folHlink>
        <a:srgbClr val="565557"/>
      </a:folHlink>
    </a:clrScheme>
    <a:fontScheme name="US Army 2023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US Army 2023 Effect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1270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127000" dist="63500" dir="2700000" algn="b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>
    <a:spDef>
      <a:spPr>
        <a:ln>
          <a:noFill/>
          <a:miter/>
        </a:ln>
      </a:spPr>
      <a:bodyPr/>
      <a:lstStyle>
        <a:defPPr algn="ctr">
          <a:lnSpc>
            <a:spcPct val="95000"/>
          </a:lnSpc>
          <a:defRPr sz="1700"/>
        </a:defPPr>
      </a:lstStyle>
      <a:style>
        <a:lnRef idx="0">
          <a:schemeClr val="accent1"/>
        </a:lnRef>
        <a:fillRef idx="1">
          <a:schemeClr val="accent1"/>
        </a:fillRef>
        <a:effectRef idx="0">
          <a:srgbClr val="000000"/>
        </a:effectRef>
        <a:fontRef idx="minor">
          <a:srgbClr val="FFFFFF"/>
        </a:fontRef>
      </a:style>
    </a:spDef>
    <a:lnDef>
      <a:spPr>
        <a:ln w="12700" cap="flat">
          <a:miter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rgbClr val="000000"/>
        </a:effectRef>
        <a:fontRef idx="minor">
          <a:srgbClr val="FFFFFF"/>
        </a:fontRef>
      </a:style>
    </a:lnDef>
    <a:txDef>
      <a:spPr>
        <a:noFill/>
      </a:spPr>
      <a:bodyPr wrap="square" lIns="0" tIns="0" rIns="0" bIns="0" rtlCol="0">
        <a:noAutofit/>
      </a:bodyPr>
      <a:lstStyle>
        <a:defPPr marL="182880" indent="-182880">
          <a:lnSpc>
            <a:spcPct val="95000"/>
          </a:lnSpc>
          <a:spcBef>
            <a:spcPts val="1000"/>
          </a:spcBef>
          <a:buSzPct val="100000"/>
          <a:buFont typeface="Arial"/>
          <a:buChar char="▪"/>
          <a:defRPr sz="1700"/>
        </a:defPPr>
      </a:lstStyle>
    </a:txDef>
  </a:objectDefaults>
  <a:extraClrSchemeLst/>
  <a:custClrLst>
    <a:custClr name="Army Black">
      <a:srgbClr val="221F20"/>
    </a:custClr>
    <a:custClr name="Army Gold">
      <a:srgbClr val="FFCC01"/>
    </a:custClr>
    <a:custClr name="White">
      <a:srgbClr val="FFFFFF"/>
    </a:custClr>
    <a:custClr name="Army Green">
      <a:srgbClr val="2F372F"/>
    </a:custClr>
    <a:custClr name="Tan">
      <a:srgbClr val="F1E4C7"/>
    </a:custClr>
    <a:custClr name="Field 01">
      <a:srgbClr val="727365"/>
    </a:custClr>
    <a:custClr name="Field 02">
      <a:srgbClr val="BFB8A6"/>
    </a:custClr>
    <a:custClr name="Gray 01">
      <a:srgbClr val="565557"/>
    </a:custClr>
    <a:custClr name="Gray 02">
      <a:srgbClr val="D5D5D7"/>
    </a:custClr>
    <a:custClr name="Highlight Orange">
      <a:srgbClr val="F16521"/>
    </a:custClr>
    <a:custClr name="Highlight Green">
      <a:srgbClr val="2DAA27"/>
    </a:custClr>
    <a:custClr name="Highlight Red">
      <a:srgbClr val="CF0000"/>
    </a:custClr>
  </a:custClr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591f8af-6583-4f70-b9c2-fbccefc6abcb">
      <Terms xmlns="http://schemas.microsoft.com/office/infopath/2007/PartnerControls"/>
    </lcf76f155ced4ddcb4097134ff3c332f>
    <TaxCatchAll xmlns="02e3e204-9d3f-4903-bb52-3b4cb3b51994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CEC14D83F679F43A23D69041BE21391" ma:contentTypeVersion="13" ma:contentTypeDescription="Create a new document." ma:contentTypeScope="" ma:versionID="f47b2e124c11f6a988e83845995d47e9">
  <xsd:schema xmlns:xsd="http://www.w3.org/2001/XMLSchema" xmlns:xs="http://www.w3.org/2001/XMLSchema" xmlns:p="http://schemas.microsoft.com/office/2006/metadata/properties" xmlns:ns2="e591f8af-6583-4f70-b9c2-fbccefc6abcb" xmlns:ns3="02e3e204-9d3f-4903-bb52-3b4cb3b51994" targetNamespace="http://schemas.microsoft.com/office/2006/metadata/properties" ma:root="true" ma:fieldsID="74e10584d94f96e24f72ef7a59779e52" ns2:_="" ns3:_="">
    <xsd:import namespace="e591f8af-6583-4f70-b9c2-fbccefc6abcb"/>
    <xsd:import namespace="02e3e204-9d3f-4903-bb52-3b4cb3b519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91f8af-6583-4f70-b9c2-fbccefc6abc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e6c19559-08d5-42cc-ae8c-a1e707661fd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e3e204-9d3f-4903-bb52-3b4cb3b51994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589ecde8-7f47-428d-978f-e585f1756369}" ma:internalName="TaxCatchAll" ma:showField="CatchAllData" ma:web="02e3e204-9d3f-4903-bb52-3b4cb3b519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AEF5C42-853E-46B5-9F55-85345675D44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4C9A85C-F81F-4055-ABA2-19EE120109D7}">
  <ds:schemaRefs>
    <ds:schemaRef ds:uri="http://schemas.microsoft.com/sharepoint/v3"/>
    <ds:schemaRef ds:uri="http://www.w3.org/XML/1998/namespace"/>
    <ds:schemaRef ds:uri="http://purl.org/dc/terms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7a1d6165-8a8d-491f-92d5-3bb272319a5d"/>
    <ds:schemaRef ds:uri="http://schemas.openxmlformats.org/package/2006/metadata/core-properties"/>
    <ds:schemaRef ds:uri="d01d4f5e-c0f5-40d1-8326-a96399aefc08"/>
    <ds:schemaRef ds:uri="http://purl.org/dc/dcmitype/"/>
    <ds:schemaRef ds:uri="2e868d99-be14-476a-82be-aefce2ccafde"/>
    <ds:schemaRef ds:uri="e591f8af-6583-4f70-b9c2-fbccefc6abcb"/>
    <ds:schemaRef ds:uri="02e3e204-9d3f-4903-bb52-3b4cb3b51994"/>
  </ds:schemaRefs>
</ds:datastoreItem>
</file>

<file path=customXml/itemProps3.xml><?xml version="1.0" encoding="utf-8"?>
<ds:datastoreItem xmlns:ds="http://schemas.openxmlformats.org/officeDocument/2006/customXml" ds:itemID="{011BB94A-7F4F-4DB5-947A-781744DA4E7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591f8af-6583-4f70-b9c2-fbccefc6abcb"/>
    <ds:schemaRef ds:uri="02e3e204-9d3f-4903-bb52-3b4cb3b5199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f02d78b0-b74f-43f0-801d-d7d5ec01d625}" enabled="1" method="Privileged" siteId="{fae6d70f-954b-4811-92b6-0530d6f84c43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1720</TotalTime>
  <Words>1053</Words>
  <Application>Microsoft Macintosh PowerPoint</Application>
  <PresentationFormat>Widescreen</PresentationFormat>
  <Paragraphs>84</Paragraphs>
  <Slides>15</Slides>
  <Notes>7</Notes>
  <HiddenSlides>0</HiddenSlides>
  <MMClips>6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Aptos</vt:lpstr>
      <vt:lpstr>Arial</vt:lpstr>
      <vt:lpstr>G.I. 400</vt:lpstr>
      <vt:lpstr>G.I. 530</vt:lpstr>
      <vt:lpstr>G.I. 750</vt:lpstr>
      <vt:lpstr>Segoe UI</vt:lpstr>
      <vt:lpstr>TT Firs Neue</vt:lpstr>
      <vt:lpstr>US Army 2023</vt:lpstr>
      <vt:lpstr>FAST TRACK: A New Era of Efficiency in proposal evaluations</vt:lpstr>
      <vt:lpstr>PowerPoint Presentation</vt:lpstr>
      <vt:lpstr>What is Fast Track? An AI-Enabled Acquisition Support Platform</vt:lpstr>
      <vt:lpstr>Scaling Adoption and Operational Capabilities</vt:lpstr>
      <vt:lpstr>Rigorous SME Verification</vt:lpstr>
      <vt:lpstr>Safeguarding Your Intellectual Property 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 Faster, Fairer, and More Thorough Procurement How integrating FAST TRACK benefits the defense industrial base. </vt:lpstr>
      <vt:lpstr>Fast Track: Proposal Best Practices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Feldman, Jessica V CTR (USA)</dc:creator>
  <cp:keywords/>
  <dc:description/>
  <cp:lastModifiedBy>LEGFX11</cp:lastModifiedBy>
  <cp:revision>49</cp:revision>
  <dcterms:created xsi:type="dcterms:W3CDTF">2026-03-19T11:34:12Z</dcterms:created>
  <dcterms:modified xsi:type="dcterms:W3CDTF">2026-08-13T14:02:59Z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0x0101004CEC14D83F679F43A23D69041BE21391</vt:lpwstr>
  </property>
  <property fmtid="{D5CDD505-2E9C-101B-9397-08002B2CF9AE}" pid="3" name="MediaServiceImageTags">
    <vt:lpwstr/>
  </property>
  <property fmtid="{D5CDD505-2E9C-101B-9397-08002B2CF9AE}" pid="4" name="Classification">
    <vt:lpwstr>Unclassified</vt:lpwstr>
  </property>
</Properties>
</file>